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handoutMasterIdLst>
    <p:handoutMasterId r:id="rId51"/>
  </p:handoutMasterIdLst>
  <p:sldIdLst>
    <p:sldId id="256" r:id="rId2"/>
    <p:sldId id="263" r:id="rId3"/>
    <p:sldId id="264" r:id="rId4"/>
    <p:sldId id="265" r:id="rId5"/>
    <p:sldId id="267" r:id="rId6"/>
    <p:sldId id="268" r:id="rId7"/>
    <p:sldId id="336" r:id="rId8"/>
    <p:sldId id="316" r:id="rId9"/>
    <p:sldId id="317" r:id="rId10"/>
    <p:sldId id="318" r:id="rId11"/>
    <p:sldId id="319" r:id="rId12"/>
    <p:sldId id="320" r:id="rId13"/>
    <p:sldId id="321" r:id="rId14"/>
    <p:sldId id="322" r:id="rId15"/>
    <p:sldId id="323" r:id="rId16"/>
    <p:sldId id="324" r:id="rId17"/>
    <p:sldId id="325" r:id="rId18"/>
    <p:sldId id="326" r:id="rId19"/>
    <p:sldId id="327" r:id="rId20"/>
    <p:sldId id="328" r:id="rId21"/>
    <p:sldId id="329" r:id="rId22"/>
    <p:sldId id="338" r:id="rId23"/>
    <p:sldId id="339" r:id="rId24"/>
    <p:sldId id="369" r:id="rId25"/>
    <p:sldId id="291" r:id="rId26"/>
    <p:sldId id="308" r:id="rId27"/>
    <p:sldId id="292" r:id="rId28"/>
    <p:sldId id="297" r:id="rId29"/>
    <p:sldId id="340" r:id="rId30"/>
    <p:sldId id="337" r:id="rId31"/>
    <p:sldId id="363" r:id="rId32"/>
    <p:sldId id="364" r:id="rId33"/>
    <p:sldId id="365" r:id="rId34"/>
    <p:sldId id="341" r:id="rId35"/>
    <p:sldId id="342" r:id="rId36"/>
    <p:sldId id="345" r:id="rId37"/>
    <p:sldId id="346" r:id="rId38"/>
    <p:sldId id="350" r:id="rId39"/>
    <p:sldId id="351" r:id="rId40"/>
    <p:sldId id="352" r:id="rId41"/>
    <p:sldId id="353" r:id="rId42"/>
    <p:sldId id="354" r:id="rId43"/>
    <p:sldId id="355" r:id="rId44"/>
    <p:sldId id="361" r:id="rId45"/>
    <p:sldId id="362" r:id="rId46"/>
    <p:sldId id="366" r:id="rId47"/>
    <p:sldId id="367" r:id="rId48"/>
    <p:sldId id="36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22"/>
    <p:restoredTop sz="86418"/>
  </p:normalViewPr>
  <p:slideViewPr>
    <p:cSldViewPr snapToGrid="0" snapToObjects="1">
      <p:cViewPr varScale="1">
        <p:scale>
          <a:sx n="65" d="100"/>
          <a:sy n="65" d="100"/>
        </p:scale>
        <p:origin x="942"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81C443-2099-45A0-997D-E3FBC8377A2C}" type="datetimeFigureOut">
              <a:rPr lang="en-US" smtClean="0"/>
              <a:t>4/8/2020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54CA51-CCD6-457C-BAE6-D6047449A1C9}" type="slidenum">
              <a:rPr lang="en-US" smtClean="0"/>
              <a:t>‹#›</a:t>
            </a:fld>
            <a:endParaRPr lang="en-US"/>
          </a:p>
        </p:txBody>
      </p:sp>
    </p:spTree>
    <p:extLst>
      <p:ext uri="{BB962C8B-B14F-4D97-AF65-F5344CB8AC3E}">
        <p14:creationId xmlns:p14="http://schemas.microsoft.com/office/powerpoint/2010/main" val="3473346972"/>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52901" units="1/cm"/>
          <inkml:channelProperty channel="Y" name="resolution" value="65.45454" units="1/cm"/>
          <inkml:channelProperty channel="T" name="resolution" value="1" units="1/dev"/>
        </inkml:channelProperties>
      </inkml:inkSource>
      <inkml:timestamp xml:id="ts0" timeString="2017-06-26T17:42:40.74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FFC000"/>
    </inkml:brush>
    <inkml:brush xml:id="br3">
      <inkml:brushProperty name="width" value="0.05292" units="cm"/>
      <inkml:brushProperty name="height" value="0.05292" units="cm"/>
      <inkml:brushProperty name="color" value="#0070C0"/>
    </inkml:brush>
    <inkml:brush xml:id="br4">
      <inkml:brushProperty name="width" value="0.05292" units="cm"/>
      <inkml:brushProperty name="height" value="0.05292" units="cm"/>
      <inkml:brushProperty name="color" value="#00B050"/>
    </inkml:brush>
  </inkml:definitions>
  <inkml:trace contextRef="#ctx0" brushRef="#br0">4657 15875 0,'-18'0'15,"36"0"189,-18-18-173,0 1-16,17-1-15,1 0 16,-18 1 0,18-1-1,-18 1 1,17-1 0,1 0-16,0 1 15,-1-1 1,-17 0-1,18 18-15,-18-17 16,17-1-16,-17 0 16,18 18-1,-18-17-15,18 17 0,-1-18 16,1 1 0,0-1-1,-1 0-15,1 1 16,0-1-1,-18 0-15,17 18 16,-17-17-16,18 17 0,-1-18 16,-17 0-1,36 1 1,-19-1-16,1 0 16,0 1-16,-18-1 15,17 18-15,1-17 0,0-1 16,-1 0-1,1 18-15,-1-17 16,1-1-16,0 0 16,-1 1-1,1-1-15,0 18 16,-18-18-16,17 1 16,1 17-16,-18-18 15,18 18-15,-1 0 0,1-17 16,0-1-16,-18 0 15,17 1-15,1 17 16,-1-18-16,1 0 16,0 18-16,-18-17 0,35-1 15,-17 0 1,-1 18-16,1-35 16,0 35-16,-1-17 0,18-1 15,-17 0 1,0 18-16,-1-35 15,1 35-15,0-18 16,-1 18-16,1-17 0,17-1 16,-17 0-16,-1 1 15,1-1-15,17 0 16,-17 1-16,0-1 16,-1 18-1,19-35-15,-19 35 16,19-35-16,-19 17 15,18 0 1,-35 1-16,18 17 0,0-18 16,17 0-1,-35 1-15,35-1 16,-17 1-16,0-1 16,-1 0-16,18 1 15,-35-1-15,36 0 16,-19 1-16,1-1 15,0 0-15,-1 1 16,1-1-16,17 1 16,-17-1-16,-1 0 15,1 18-15,0-17 16,-1-1 0,1 0-1,0 18-15,-1-17 16,19-1-16,-19 0 15,19 1 1,-19-1-16,1 0 16,-1 1-16,1-1 15,0 18 1,-1-17-16,1-1 16,0 18-16,-1-18 0,1 1 15,0 17 1,-18-18-16,17 0 15,1 18-15,-1-17 0,1 17 16,-18-18-16,18 0 16,-1 18-16,1-17 15,0-1-15,17 1 16,-17-1 0,17 0-1,-18 1-15,1-1 16,17 0-16,-17 1 15,0-1-15,-1 0 16,19 1-16,-19-1 16,1 1-1,0-1-15,-1 0 16,1 18-16,-18-17 0,35-1 16,-17 0-1,-1 18-15,1-17 16,0 17-16,-1-18 15,1 18-15,0-18 16,-1 1-16,1-1 16,-1 0-16,19 1 15,-19-1-15,19 1 16,-19 17-16,1-18 16,0 0-1,17 1-15,-18 17 16,1-18-16,0 0 15,17 1-15,-35-1 16,35 18 0,-35-18-16,36 1 15,-19 17-15,1-18 16,0 1-16,-1-1 16,1 0-16,17 1 15,-17-1-15,-1 0 16,1 18-16,17-17 15,-17-1-15,17 0 16,-17 1-16,17-1 16,-17 1-1,17-1-15,-17 0 16,-1 18 0,1-17-16,0-1 15,-1 18-15,1 0 16,-1-18-16,1 1 15,17-1-15,-17 18 16,0-18 0,-1 1-16,19-1 15,-19 0-15,1 18 16,0-17-16,-1 17 16,1-18-16,-1 18 15,1-17-15,0 17 0,-1-18 16,19 0-1,-19 1-15,19-1 16,-1 0-16,-18 1 0,19-1 16,-1 0-16,0 1 15,-17-1-15,0 1 16,-1 17 0,1-18-16,-1 18 15,1-18 1,0 1-1,-1 17-15,19-18 0,-36 0 16,35 1 0,-17 17-16,17-18 15,-35 0-15,35 1 16,-17 17-16,17-18 16,-17 1-16,-1 17 0,1-18 15,0 18-15,-1-18 16,1 18-1,0 0-15,-1-17 0,1 17 16,-1-18-16,1 18 16,0-18-16,17 18 15,-35-17-15,35-1 16,-17 18 0,0 0-16,-1 0 0,1-18 15,-1 18-15,1 0 31,-18-17-15,18 17 0,-1 0-16,1-18 15,0 18 1,-1 0-16,1-18 0,0 18 16,-1-17-1,1 17-15,0 0 16,-1-18-16,1 18 15,-1 0-15,1-17 16,0 17 0,-1 0-1,1-18-15,0 18 16,-1-18-16,1 18 16,0 0-16,-1 0 0,18-17 15,-17 17-15,17-18 16,1 18-1,-19 0-15,54-18 16,-36 18-16,18-17 16,-18-1-16,18 0 15,-17 18-15,16-17 16,-16 17-16,-1 0 16,-17 0-16,-1 0 15,1-18-15,0 18 0,-1 0 16,1 0-16,-18-17 15,0-1 1</inkml:trace>
  <inkml:trace contextRef="#ctx0" brushRef="#br0" timeOffset="3380.747">10672 11977 0,'-18'0'15,"36"0"48,-18-18-32,17 18-15,1 0 62,-1 0-63,1 0 32,0 0-31,-1-17-1,1 17-15,0 0 16,-18-18 0,17 18-1,1 0 1,0 0 0,-1-18-1,1 18 1,-1 0-1,1 0-15,0 0 16,-1 0 0,1 0-1,0 0 1,-1 0-16,1 0 16,0-17-1,-1 17 1,1 0-1,0 0-15,-1 0 16,1 0 0,-1 0-1,1 0-15,0 0 16,-1 0 0,1 0-16,0 0 15,-1 0-15,1 0 16,0 0-16,17 0 15,-18 0 1,-17-18-16,18 18 0,17 0 16,-17 0-1,0 18-15,-1-18 0,1 0 16,0 0 0,17 0-16,-18 0 15,19 0 1,-19 0-16,1 0 0,0 0 15,-1 0-15,1 0 16,0 0-16,17 0 16,-17-18-1,17 18-15,-18 0 16,36 0-16,-35 0 16,17-18-1,-17 18-15,0 0 0,-1 0 16,18 0-1,-17 0-15,17 0 16,-17-17-16,17 17 16,-17 0-16,0 0 0,-1 0 15,18 0 1,-17 0-16,0 0 16,-1 0-16,1 0 15,0 0-15,17 0 16,-17 0-16,-1 0 0,19 0 15,-19 0 1,18 0 0,-17 0-16,17 0 15,-17 0-15,17 0 16,-17 0 0,0 0-1,-1 0-15,18 0 16,-17 0-16,17 0 15,-17 0-15,0 0 16,-1 0-16,1 0 16,0 17-16,-1-17 15,1 0-15,-1 0 16,1 0-16,17 0 16,-17 0-16,0-17 15,-1 17-15,19 0 16,-19 0-16,1 0 15,0 0-15,-1 17 16,1-17-16,-1 0 16,1 0-1,17 0-15,-17 0 16,17 0-16,-17 0 16,17 18-1,-17-18-15,-1 0 16,1 0-16,0 0 15,-1 0-15,1 0 16,0 0-16,-1 0 16,1 0-16,0 0 15,17 0 1,-18 0 0,1 0-16,0 0 15,-1 0-15,1 0 16,0 0-1,-1 0-15,1 0 32,0 0-32,-1 0 15,1 0-15,0 0 16,-1-18-16,1 18 16,17 0-1,-17 0-15,-1-17 16,1 17-16,0 0 15,-1 0 1,1 0-16,0 0 16,-1 0-16,18 0 15,-17 0-15,35-18 16,-35 18-16,-1 0 16,19-18-16,-19 18 15,1 0-15,17 0 16,-17 0-16,-1-17 15,1 17-15,0 0 16,-1 0 0,1 0-16,0 0 15,-1 0 1,1 0-16,0 0 0,-1 0 16,1 0-16,-1 0 15,1 17 1,0-17-16,-1 0 15,1 0 1,17 0-16,-17 0 16,0 0-16,-1-17 15,18 17 1,-17 0-16,0 0 16,-1 0-16,-17 17 15,18-17-15,0 0 16,-1 0-16,19 0 15,-19 0 1,18 0 0,-17 0-16,17 18 15,-17-18-15,0 0 16,-1 0-16,19 18 0,-19-18 16,19 0-16,-1 0 15,-18 0 1,1 0-16,-36-18 31</inkml:trace>
  <inkml:trace contextRef="#ctx0" brushRef="#br0" timeOffset="6439.518">14940 11853 0,'18'0'15,"-1"0"17,1 0-1,0 0 63,-1 0-79,1 0 1,0 0 0,-1 0-1,1 0 1,17 0-1,-17-17-15,-1 17 0,1 0 16,0 0 0,-1-18-16,1 18 0,17 0 15,-17 0 1,0 0-16,-1 0 0,18 0 16,-17 0-1,17 0 1,-17 0-16,0 18 0,17-18 15,-17 0-15,-1 0 16,1 0-16,17 0 16,-17 0-16,17 0 0,-17 0 15,-1 0-15,36 0 16,-35 0-16,35 0 16,-18 0-16,0 0 15,1 0 1,-19 0-16,36 0 15,-35-18-15,-1 18 0,36 0 16,-35 18 0,0-18-16,17 0 0,0 0 15,-17 17-15,35-17 16,0 0 0,-18 0-16,-17 0 15,17 0-15,0 0 0,18 18 16,-18-18-16,18 0 15,-17 0-15,-19 0 16,1 18-16,17-18 0,-17 0 16,17 0-16,-17 17 15,-1-17-15,19 0 0,-1 0 16,0 0-16,-17 0 16,35 0-1,0 0-15,-18 0 16,0 0-16,0 0 15,-17 0-15,35 0 16,-35 0-16,35 0 16,-36 0-16,1 0 15,-1 18-15,19-18 16,-19 0-16,1 0 0,35 0 16,0 0-1,-35 0-15,-1 0 0,18 0 16,1 0-1,-19 0-15,1 0 16,17 0-16,-17 0 16,0 0-16,-1-18 0,1 18 15,17 0-15,0 0 16,1 0-16,-1-17 16,0 17-16,-17 0 0,17 0 15,-17 0 1,17 0-16,-17 0 15,17 0-15,0 0 16,1 0-16,-19 0 16,36-18-1,-18 18-15,18 0 16,-35 0-16,35 0 16,-18 0-16,18 0 15,-35 0-15,35 0 16,-18 0-16,0 0 15,0 0-15,18 0 16,-35 0-16,53 0 16,-36 0-16,0 0 15,0 0-15,-17 0 0,17 0 16,36 0 0,-54 0-16,19 0 0,-1 0 15,0 0-15,-17 0 16,35 0-16,-36 0 15,19-18-15,-19 18 16,1 0-16,0 0 16,17 0-16,-17 0 15,17 0 1,-17 0-16,34 0 16,-34 0-16,17 0 15,-17-17-15,17 17 16,-17 0-16,17 0 0,18 0 15,-35 0-15,35 0 16,-18 17-16,18-17 16,-18 0-16,36 0 15,-36 18-15,36-18 16,-36 0-16,35 0 16,-34 0-1,34 0-15,-35 0 16,36 0-16,-36 0 15,18 0-15,-18 0 16,36 0-16,-36 0 16,36 0-1,-36 0-15,53 0 16,-35 0-16,71 0 16,-54 18-16,71-18 15,-70 0-15,70 0 16,-70 0-16,87 0 15,-87 17-15,-1-17 16,1 0-16,0 0 0,-18 0 16,17 0-16,54 0 15,-72 0-15,19 0 16,-53 0-16,-1 0 16</inkml:trace>
  <inkml:trace contextRef="#ctx0" brushRef="#br0" timeOffset="9998.202">22243 11942 0,'17'0'47,"1"0"-16,-18-18-15,18 18-1,-36 0 16,0 0-15,36 0 31,0 0 47,-1-18 15,1 18-93,-1 0-16,1 0 15,0 0 1,-1 0 0,1-17-16,0 17 15,-1 0 1,1 0-16,0 0 0,-1 0 15,1 0-15,17 0 16,-17 0-16,-1 0 16,1 0-16,0-18 0,17 18 15,-17 0-15,17 0 16,-17 0-16,-1 0 16,18 0-16,-17 0 15,0 0-15,17 0 16,-17 0-16,-1 0 15,19 0-15,-1 0 16,-18 0-16,1 0 0,17 0 16,1 0-16,-19 0 15,36 0-15,-35 0 16,17 0-16,-17 0 16,17 0-16,0 0 15,1 0-15,-19 0 0,19 0 16,16 0-16,-16-18 15,-1 18-15,18 0 16,-18 0-16,18 0 16,-35 18-16,17-18 0,-17 0 15,17 0 1,-17 0-16,17 0 0,-17 0 16,34 0-16,-34 0 15,53 0-15,-36 0 16,53 0-16,-53 0 15,1 0-15,-1 0 16,-17 0-16,17 0 0,-18 0 16,19 0-16,-1 0 15,-17 0-15,17 0 16,-17 0-16,17 18 16,0-18-16,-17 0 0,17 0 15,0 0-15,18 0 16,-17 0-16,34 0 15,-35 0-15,54 0 16,-54 0-16,35 0 16,-52 17-16,0-17 15,-1 0-15,1 0 16,0 0-16,17 0 16,-17 0-16,-1 0 0,1 0 15,-1 0 1,19-17-16,17 17 0,-18 0 15,53 0 1,-53-18-16,36 18 16,-36 0-16,36 0 15,-54 0-15,36 0 16,-35 0-16,0 0 16,-1 0-1,1 0-15,0 0 16,17 0-16,0 0 15,0 0-15,71 0 16,0 0 0,-18 0-16,-17 0 15,-36 0-15,0 0 16,-17 0-16,0 0 16,-1 0-16,1-18 31,0 18-16,-1 0-15,18 0 16,1 0-16,17 0 16,0 18-16,17-18 15,-17 0-15,18 0 16,-36 0-16,35 0 16,-52 0-16,17 0 15,-17 0 1,0 0-16,-1 0 15,1 0-15,17 0 16,-17 0-16,17 0 16,36 18-1,-18-18-15,35 0 16,-53 0-16,18 0 0,-18 17 16,0-17-16,36 0 15,-53 0-15,-1 0 0,1 0 16,0 0-1,-1 0 1,1 0 0,0 0-16,-1 0 0,1 0 15,35 0-15,-36 0 16,19 0-16,-1 0 16,0 0-16,18 0 15,18 0-15,-36 0 0,18 0 16,-18 18-16,36-18 15,-54 0-15,19 0 0,-19 0 16,19 0-16,-19 0 16,1 0-16,-1 0 15,1 0 1,0 0-16,-1 0 16,19 0-1,-19 0-15,19 0 0,-1 0 16,0 18-16,0-18 0,18 0 15,-17 0-15,-1 0 0,0 17 16,18-17-16,-35 0 16,17 0-16,-35-17 15,18 17 32,-1 17-47,19-17 16,-19 0-1,1 0-15,-1 0 16,1 0 0,0 18-1,-1-18-15,19 0 16,-19 0-16,36 17 16,-18-17-16,-17 0 15,-18-17 1,-18 17-1,1 0-15,-1-18 16</inkml:trace>
  <inkml:trace contextRef="#ctx0" brushRef="#br0" timeOffset="13141.082">29598 10989 0,'18'0'16,"-1"-18"-16,1 18 16,53-35-1,-36 17-15,18 1 0,0-18 16,52 17-16,-52 0 15,-17 18-15,17 0 16,-36 0-16,-17 18 16</inkml:trace>
  <inkml:trace contextRef="#ctx0" brushRef="#br0" timeOffset="13302.8757">29898 10954 0,'53'70'0,"-36"-34"15,1-1-15,17 71 16,18-18 0,-35-18-1,0-34-15,-1-19 0,-17 1 16</inkml:trace>
  <inkml:trace contextRef="#ctx0" brushRef="#br0" timeOffset="14092.417">30198 11342 0,'0'17'16,"17"-17"-16,-17-17 31,18-18-15,-18 17-16,18-17 15,-1-1-15,1 19 16,0 17-16,-1-18 0,19 18 15,-1 0 1,-18 0-16,19 0 16,-19 0-16,1 0 0,-18 18 15,0-1 1,-18 1-16,1 17 16,17-17-16,0 0 15,0-1 1,17 1-16,1-18 15,17 17-15,-17-17 16,0-17 0,-1-1-16,1 1 0,-18-1 15,0 0 1,0 1-16,-18-1 16,1 0-1,17 1-15,17 17 16,1 17-1,-1 1 1,1-18-16,17 18 16,-17-18-16,0 0 15,-1 0-15,1 17 16,-18 1-16,18 17 16,-18-17-1,17 17 1,1-35-16,0 0 15,-1 0-15,1 0 16,-1-35-16,-17 17 16,18-35-1,-18 36-15,-18-54 16,1 36-16,-1-53 16,1 35-16,-36-36 15,35 54-15,-17 0 0,17 17 16,0 18-1,18 18-15,36 52 16,-19-17-16,19 53 16,-1-53-16,18 53 15,-36-71-15,1 1 16,17-1-16,-17-18 16,0 1-16,-1-18 0,1 0 15,-18-18 1</inkml:trace>
  <inkml:trace contextRef="#ctx0" brushRef="#br0" timeOffset="14276.438">31027 11271 0,'17'18'16,"1"-18"-16,0 0 15,-18-18-15,17 1 16,-17-1-16,0-17 15,0 17-15,-17-17 16,17 17-16,-18 1 16</inkml:trace>
  <inkml:trace contextRef="#ctx0" brushRef="#br0" timeOffset="14447.464">31203 11201 0,'0'0'0,"18"0"0,35 0 15,-18-18-15,-17 18 16,17 0-16,18-18 16,-35 1-16</inkml:trace>
  <inkml:trace contextRef="#ctx0" brushRef="#br0" timeOffset="14637.113">31291 10971 0,'0'89'15,"18"-1"-15,-18-35 16,18 35-16,-1-53 15,-17 0-15,36 36 16,-19-36 0</inkml:trace>
  <inkml:trace contextRef="#ctx0" brushRef="#br0" timeOffset="14803.618">31538 11307 0,'18'17'16,"0"-17"-1,-18 18-15,17-18 16,-17-18-16</inkml:trace>
  <inkml:trace contextRef="#ctx0" brushRef="#br0" timeOffset="14915.748">31521 11095 0,'17'18'16</inkml:trace>
  <inkml:trace contextRef="#ctx0" brushRef="#br0" timeOffset="15154.54">31715 11359 0,'17'18'16,"1"0"0,0-18-16,17 0 15,-17 0-15,17-36 16,-35 19-16,0-18 15,0-1 1,0 19-16,-35-19 0,17 19 16,-17 17-1</inkml:trace>
  <inkml:trace contextRef="#ctx0" brushRef="#br0" timeOffset="15433.657">31944 11412 0,'0'-17'31,"18"-1"-31,35 0 16,-36 1-16,19-1 15,-19 18-15,1-17 0,17 17 16,-35 17-1,0 1 1,-18-1 0,18 19-1,0-19-15,0 1 16,18 0-16</inkml:trace>
  <inkml:trace contextRef="#ctx0" brushRef="#br0" timeOffset="15861.197">32191 11430 0,'35'-18'16,"-17"1"-1,0 17 1,-36 0 0,0 0-1,1 35-15,17-17 16,17-1 0,1-17-1,17 0 1,-17 0-16,35-17 15,-36-19-15,1 19 0,17-19 16,-17 19 0,0-1-16,-18-17 0,17 17 15,1 1-15,-1-54 16,-17 36-16,0 0 0,0-71 16,-17 53-16,-1 17 15,18-16-15,-35-19 16,17 53-16,-17 18 15,35 18-15,-35 53 16,35-19-16,0 90 16,0-72-16,35 54 15,-17-71-15,52 17 16,-35-35 0,36 18-16,-53-35 15,-1 0-15,-34-18 16,-1 0-1</inkml:trace>
  <inkml:trace contextRef="#ctx0" brushRef="#br0" timeOffset="16405.92">29810 11712 0,'17'0'16,"-17"18"-16,18 0 15,-18 105 1,0-52-16,0-19 15,0 1-15,0 0 0,0 0 16,18-18-16,-18 1 0,0-1 16,35 0-16</inkml:trace>
  <inkml:trace contextRef="#ctx0" brushRef="#br0" timeOffset="16734.274">30021 12083 0,'36'0'15,"17"0"1,17 0 0,1-36-16,-36 19 15,-35-1-15,0 0 16,-18 1-16,1-1 15,-54 18 1,54 0-16,-36 18 16,35-1-16,0 19 15,1-19-15,17 19 16,17-19-16,1 1 0,0 17 0,35 0 16,-18-17-1,35 0-15,-34-18 16,-1 17-16,-17-17 0,-1 0 15</inkml:trace>
  <inkml:trace contextRef="#ctx0" brushRef="#br0" timeOffset="17173.304">30603 12030 0,'-35'0'15,"18"0"-15,-36 35 16,35-17-1,0-1-15,-17 36 16,35-18-16,18-17 0,17 17 16,0-17-16,-17-18 15,17 0-15,0 0 16,-17 0-16,17-35 0,-17 17 16,0-17-1,-18 0-15,0 17 0,-36-17 16,36 17-16,-17 18 15,17 18 1,17 17 0,1-17-16,0-1 0,-1 18 15,1-35 1,0 18-16,-1-18 16,-17-18-1,0 1-15,0-1 16,0-17-1,0 0-15,36 17 16,-36 0-16,35 1 16,-18 17-16,19 0 15,-19 0-15,-17 17 16</inkml:trace>
  <inkml:trace contextRef="#ctx0" brushRef="#br0" timeOffset="17500.945">30956 12118 0,'0'35'0,"0"0"16,0-17-1,0 0-15,0-1 16,18-17-16,-18-17 15,0-1 1,0 0-16,0 1 16,18-1-16,-18-17 15,17 17-15,1-17 16,-18 17-16,35 18 16,-17 0-1,-1 18-15,-17 0 16,18 17-1,0-17-15,-18-1 0,17 1 16</inkml:trace>
  <inkml:trace contextRef="#ctx0" brushRef="#br0" timeOffset="19068.1158">31115 12136 0,'0'17'31,"0"1"-16,18-18-15,-18 35 16,0-17 0,17 17-16,-17-17 15,0-1-15,0 1 16,-17-18 0</inkml:trace>
  <inkml:trace contextRef="#ctx0" brushRef="#br0" timeOffset="19240.297">31168 11942 0,'0'-18'15,"18"18"1,-1 0-16</inkml:trace>
  <inkml:trace contextRef="#ctx0" brushRef="#br0" timeOffset="19586.397">31238 12206 0,'0'18'16,"0"-1"-16,0 1 31,0-36-15,18 1-16,-18-1 16,18 0-16,-18 1 15,17 17-15,1 0 16,0 0-1,-18 17 1,17 1 0,-17 0-16,-17-1 15,17 1 1,17-18 0,1 18-1,0-18-15</inkml:trace>
  <inkml:trace contextRef="#ctx0" brushRef="#br0" timeOffset="20014.964">31415 12259 0,'0'-18'15,"18"1"-15,-1-1 16,-17-17 0,18 35-16,-18-18 15,0 1-15,-18 17 16,1 17 0,17 1-1,-18 17-15,18-17 0,0 17 16,18-17-1,-1-1 1,1-34-16,-1 17 16,1-18-16,0 18 15,-1-18-15,-17 1 16,18 34 0,-18 19-1,0-1-15,18 53 16,-18-35-16,17 35 15,1-35-15,-18 18 16,0-36-16,-18 0 16,1-17-16,-36-18 15,17 0-15,-34-35 16,52 17-16,-17 0 16,17-17-16,1 0 0,-19-36 15,36 36-15,36-18 16,-1 18-16,36-18 15,-19 35 1,37-17-16,-54 35 16</inkml:trace>
  <inkml:trace contextRef="#ctx0" brushRef="#br0" timeOffset="20482.768">32297 12083 0,'-35'0'15,"-18"17"1,0 36 0,17 0-1,19-18-15,17-17 0,0 17 16,35-17 0,-17-18-16,-1 0 0,36-18 15,0-17 1,-35 17-16,17 1 0,-17-19 15,-18 1-15,0 18 16,0-1-16,-18 18 16,18 35-1,0-17-15,0 17 16,0 18-16,18-35 16,-1-1-16,19 1 15,-1 17-15,-17-35 16,17 0-16,-18-17 0</inkml:trace>
  <inkml:trace contextRef="#ctx0" brushRef="#br0" timeOffset="20676.168">32526 11765 0,'0'53'16,"18"-35"-16,-18 35 15,0-18-15,0 18 16,17 0-16,1 53 16,0-54-16,-18 1 0,17-17 15,-17-1-15,18 18 16,0-35-16</inkml:trace>
  <inkml:trace contextRef="#ctx0" brushRef="#br0" timeOffset="21309.6698">32826 12118 0,'-35'0'15,"-1"18"1,1-1-16,35 18 16,0-17-1,0 0-15,0-1 0,18-17 16,-1 18-16,1-18 0,0 0 0,-18-18 15,17 18-15,1-17 16,-18-1-16,0 0 16,0 36-1,18 17 1,-18 1-16,17 34 16,1-17-16,-18-18 15,0 54 1,0-19-16,0-35 15,0-17-15,-35 0 16,17-18-16,-17-18 16,-1-17-1,36 17-15,-17-35 16,17 18-16,17-18 16,1 18-16,17 0 15,1 17-15,-19 0 0,1 18 16,35 0-16,-36 0 15,1 0-15,0 0 16,-1 0-16,1-17 0,0 17 16,-18 17-1,0 1 1,17 0 0,-17-1-1,18-17-15,0 0 0,-1 0 16,1 0-1,-1-35-15,-17 17 16,0-17 0,-17 17-16,-1-17 15,1 35-15,-36-18 16,35 18-16,-17 0 16</inkml:trace>
  <inkml:trace contextRef="#ctx0" brushRef="#br0" timeOffset="22017.091">29774 12682 0,'0'-17'0,"18"17"15,-36 0 1,-17 70 0,18 36-1,-19 0-15,36-53 16,0 53-16,0-71 15,36 36-15,-1-54 16,18 1-16,-18-18 16</inkml:trace>
  <inkml:trace contextRef="#ctx0" brushRef="#br0" timeOffset="22304.664">30145 12806 0,'-53'0'16,"35"-18"-16,-17 36 15,17-1-15,-17 19 16,35-1-16,0 0 0,18 1 16,-1-1-16,36 18 15,-17-18-15,17 0 16,-36-17-16,1 0 15,-18-1-15,-18 1 16,-17 0-16,17-18 16,-52 0-1,52-18-15,-35 0 16,35 1-16</inkml:trace>
  <inkml:trace contextRef="#ctx0" brushRef="#br0" timeOffset="22561.621">30357 12965 0,'0'70'16,"0"-17"-16,17 18 16,1-54-16,-1 19 0,1-19 15,35 1-15,-35-18 16,35-35-16,-36 17 15,18-35-15,-17 18 16,-18-18 0,0 18-16,0-1 0,-18 1 15,18 17-15,-17 1 16,-1 17-16,1 17 16</inkml:trace>
  <inkml:trace contextRef="#ctx0" brushRef="#br0" timeOffset="23069.028">30780 12929 0,'0'18'15,"0"53"-15,0-54 16,0 54-16,0-36 15,0 18-15,18-35 16,-18-36 0,17 0-16,1-35 15,-1-17 1,1 35-16,0-18 16,-18 17-16,17 19 0,-17-1 15,18 36 1,-18-1-16,0 19 15,0-1-15,0 35 16,18-34-16,-18-19 0,17 1 16,1 0-16,0-18 15,-1 0-15,1-18 0,-18-17 16,17 17-16,19-52 16,-19 52-16,19-35 15,-19 35-15,-17 1 16,36 17-16,-19 17 15,-17 19 1,0-1-16,0 35 16,0-52-16,0 17 15,0 1-15,0 17 16,18-36-16,-1 1 0,1-1 16</inkml:trace>
  <inkml:trace contextRef="#ctx0" brushRef="#br0" timeOffset="23226.121">31591 13229 0,'-17'53'16,"-19"18"0,-17-1-16,18-35 15,0 1-15,-18 17 16</inkml:trace>
  <inkml:trace contextRef="#ctx0" brushRef="#br0" timeOffset="24229.798">29827 13635 0,'18'-18'16,"0"18"-16,-18 18 0,17 17 15,1 18-15,-18 53 16,0-53 0,0 53-16,0-53 15,0-18-15,18 0 0,-1-17 16,18-1-16</inkml:trace>
  <inkml:trace contextRef="#ctx0" brushRef="#br0" timeOffset="24475.6138">30127 13847 0,'-35'17'15,"17"36"1,1-35-16,34 35 15,1-36-15,0 1 0,17 0 16,-17-18-16,17 17 0,18-17 16,-36-17-16,36-1 15,-35 0-15,0 1 0,-18-1 16,0 0-16,-36-17 16,19 17-16,-19-17 15,19 35-15,-1 0 16,0 0-16</inkml:trace>
  <inkml:trace contextRef="#ctx0" brushRef="#br0" timeOffset="24864.3128">30586 13899 0,'-18'0'15,"-17"18"-15,17 0 16,1 17-16,-36 0 15,53 1-15,-18-19 0,18 1 16,18-18 0,17 0-16,-17-18 0,17 1 15,-17-1-15,17-35 16,-18 35-16,-17-17 16,0 17-16,0 1 15,0 34 1,0 54-16,0-18 15,0 53 1,18-53-16,0 35 16,-1-53-16,-17 36 15,0-54-15,0 19 16,-17-19-16,-19-17 16,19-17-16,-36-1 15,35 0-15,-35-35 16,36 36-16,-1-18 15,18-1-15</inkml:trace>
  <inkml:trace contextRef="#ctx0" brushRef="#br0" timeOffset="24991.802">30745 13988 0,'0'53'16,"0"-36"-16,0 1 0,17 35 15</inkml:trace>
  <inkml:trace contextRef="#ctx0" brushRef="#br0" timeOffset="25176.898">30745 13811 0,'0'18'32,"0"17"-17,17-17-15,1-1 16</inkml:trace>
  <inkml:trace contextRef="#ctx0" brushRef="#br0" timeOffset="25387.387">30868 13952 0,'18'0'0,"-18"18"16,0 0 0,0-1-16,0 19 15,17-36-15,-17 17 16,18 1-16,-18-1 16,-18-17-1,1 18 1,-1-18-16,0 0 0,1 0 15,-18 0-15,17 0 16,0-18-16</inkml:trace>
  <inkml:trace contextRef="#ctx0" brushRef="#br0" timeOffset="25560.564">30956 13935 0,'-17'0'16,"34"-18"-16,1 18 16,0 0-16,-1-18 15,18 18-15,1 0 0,-19 0 16,1-17-16,0-1 0</inkml:trace>
  <inkml:trace contextRef="#ctx0" brushRef="#br0" timeOffset="25726.365">30992 13758 0,'17'36'15,"-17"-19"-15,18 19 0,-18-1 16,35 35-16,-35-34 16,0 34-16,0-35 15,18 1-15,-18-19 16</inkml:trace>
  <inkml:trace contextRef="#ctx0" brushRef="#br0" timeOffset="25831.388">31186 14005 0,'0'36'16,"17"-19"-16,-17 1 15</inkml:trace>
  <inkml:trace contextRef="#ctx0" brushRef="#br0" timeOffset="26111.198">31380 14076 0,'0'17'15,"0"1"1,17 0-16,1-1 16,0-17-16,34 0 15,-16 0-15,-19 0 0,1 0 16,0 0-16,-18-17 15</inkml:trace>
  <inkml:trace contextRef="#ctx0" brushRef="#br0" timeOffset="26572.518">30004 14605 0,'17'71'0,"1"-36"16,17 35-16,-35-52 15,18 17 1,-18-52-1,0-19 1,18-34 0,-18 52-16,0-17 15,0 17-15,17-17 0,-17 17 0,18 1 16,-18-1 0,18 18-16,-18 18 15</inkml:trace>
  <inkml:trace contextRef="#ctx0" brushRef="#br0" timeOffset="27210.896">30304 14781 0,'17'0'16,"19"-17"-16,16-1 0,-34 0 15,35-17 1,-35 18-16,-1-19 15,-17 19-15,-17-1 16,-1 18-16,-17 0 16,17 18-16,-17 17 15,17-17-15,18 34 16,0-34-16,18 35 16,-1-35-16,54-1 15,-36-17-15,36 0 16,-36 0-16,18-17 15,-18-1-15,-17-17 16,-18 17 0,0 0-16,-18 18 0,18-17 15,-35 17-15,17 0 16,-17 17-16,35 1 16,-18 17-16,18-17 15,18 17 1,0-35-16,17 18 15,0-18-15,1-18 16,-19 1-16,19-19 16,-19 36-16,1-35 15,-18 17-15,0 36 32,0 35-32,0-18 15,0 18-15,17 53 16,1-53-16,0 35 15,-18-53-15,0 1 0,0-1 16,-18-17 0,0-18-16,1 0 15,-36-18 1,35 0-16,-17-35 0,17 36 16,-17-54-1,35 18-15,-18 18 16</inkml:trace>
  <inkml:trace contextRef="#ctx0" brushRef="#br0" timeOffset="27301.344">30956 14834 0,'0'18'0</inkml:trace>
  <inkml:trace contextRef="#ctx0" brushRef="#br0" timeOffset="27433.665">30921 14923 0,'-18'-36'15,"18"-17"1,0 18-16,0 0 0,0 17 16,18-35-1,0 18-15,-1 35 0,1-18 16,0 18-16</inkml:trace>
  <inkml:trace contextRef="#ctx0" brushRef="#br0" timeOffset="27701.034">31027 14781 0,'17'0'16,"19"0"0,-1 0-1,0-17-15,-17 17 0,0-18 16,-18 0-1,0 1-15,-36-1 16,19 18-16,-19 0 16,1 0-16,17 18 15,18-1 1,18 1-16,0 0 0,-1-1 16,54 19-1</inkml:trace>
  <inkml:trace contextRef="#ctx0" brushRef="#br0" timeOffset="27951.328">31344 14640 0,'-35'0'15,"17"0"-15,1 0 16,17 36-16,17-19 0,-17 1 15,36 17 1,17 0-16,-36-35 16,1 18-16,-18 0 15,-18-1 1,-17-17 0,17 0-16,1 0 0,-19 0 15</inkml:trace>
  <inkml:trace contextRef="#ctx0" brushRef="#br0" timeOffset="28240.492">31521 14605 0,'-36'0'16,"1"18"-1,18-1-15,17 19 16,17-19-16,-17 18 0,53 1 16,0-1-1,-18-17 1,-17-1-16,-18 1 0,-18-18 16,1 0-1,-36 0-15,17 0 16,19 0-16,-36 0 15,35-18-15</inkml:trace>
  <inkml:trace contextRef="#ctx0" brushRef="#br0" timeOffset="28412.567">31768 14693 0,'0'18'15,"17"17"1,1 18 0,0-35-16,-1-1 0,-17 19 15,18-36-15,-18 17 0</inkml:trace>
  <inkml:trace contextRef="#ctx0" brushRef="#br0" timeOffset="28551.158">31856 14552 0,'0'-18'16,"17"18"-1,-17 36 1</inkml:trace>
  <inkml:trace contextRef="#ctx0" brushRef="#br0" timeOffset="28791.474">31979 14834 0,'0'36'16,"36"-19"0,-19-17-16,36 18 15,-35-36-15,-1 18 16,1-17-16,0-19 15,-36 19-15,18-1 0,-35-35 16,0 35 0,17 1-16,-35 17 15,35-18-15,1 18 0</inkml:trace>
  <inkml:trace contextRef="#ctx0" brushRef="#br0" timeOffset="29045.735">32173 14923 0,'0'-18'15,"0"0"1,18 1-16,0-1 16,17-17-16,-17 17 15,-1 0-15,18 1 16,-17 17-16,17 17 15,-35 1-15,18 17 16,0-17 0,-18 17-16,17-17 0,1 17 15,0-35-15</inkml:trace>
  <inkml:trace contextRef="#ctx0" brushRef="#br0" timeOffset="29264.112">32632 14852 0,'18'0'15,"-1"0"-15,1 18 16,0-1 0</inkml:trace>
  <inkml:trace contextRef="#ctx0" brushRef="#br0" timeOffset="29558.756">32703 14870 0,'-18'35'0,"0"0"15,1 18 1,-1 0 0,18-35-16,-18-1 0,18 19 15,-17-19-15,34-17 16</inkml:trace>
  <inkml:trace contextRef="#ctx0" brushRef="#br0" timeOffset="29719.506">32879 14887 0,'0'18'16,"18"-18"-1,-1 18-15,1-18 16</inkml:trace>
  <inkml:trace contextRef="#ctx0" brushRef="#br0" timeOffset="29857.958">33073 14887 0,'35'0'16,"-17"0"-16</inkml:trace>
  <inkml:trace contextRef="#ctx0" brushRef="#br0" timeOffset="29998.317">33249 14852 0,'18'0'15,"17"-18"1,-17 18-16</inkml:trace>
  <inkml:trace contextRef="#ctx0" brushRef="#br0" timeOffset="30248.884">33320 14270 0,'18'0'16,"34"35"0,1 53-1,-17-35-15,17 88 16,-1-17 0,-34-54-16,-18 36 0,0-53 15,0 0-15,-18-18 0,1 1 16,-36 17-16,18-36 15,-18 1 1</inkml:trace>
  <inkml:trace contextRef="#ctx0" brushRef="#br1" timeOffset="112836.173">6491 16175 0,'0'18'62,"18"17"-62,-18 0 16,0 18-16,0 0 16,0 0-16,0 17 0,0-17 15,0 0-15,17 0 0,-17-18 0,0 1 16,0-1-16,18 0 16,0-17-16,-18-36 15</inkml:trace>
  <inkml:trace contextRef="#ctx0" brushRef="#br1" timeOffset="113337.4359">6244 16510 0,'0'18'16,"0"-36"46,18 0-46,-18-17 0,17 17-16,-17 1 0,18-18 15,0-1-15,-18 19 16,17-19-16,1 19 0,0-1 16,-1-17-16,19 17 15,-1-17-15,-18 17 16,1 1-1,0 17 1,-18 17-16,17 1 16,-17 17-16,36 0 15,-36-17-15,17 0 0,1-1 16,0 1-16,17 0 16,-17-18-16,-1 0 15,1 17-15,-1-17 0</inkml:trace>
  <inkml:trace contextRef="#ctx0" brushRef="#br1" timeOffset="116563.32">6438 15840 0,'18'17'16,"-1"-17"-16,1 0 15,0 0-15,17 0 16,-17 0-16,17-17 0,-17 17 16,35 0-1,-36-18-15,1 18 0,17 0 16,-17 0-16,-1 0 16,1 0-16,0 0 15,-1 0-15,1 0 16,0 18-16,-1-18 0,18 0 15,-17 0 1,17 0-16,18-18 16,-17 18-16,16 0 15,-16 0-15,17-18 16,-18 18-16,36 0 16,-36 0-16,35-17 15,-34 17-15,34 0 16,-35 0-16,54 0 15,-54 0-15,35 0 16,-34 0-16,34 0 16,-34 0-16,34 17 15,-17-17 1,18 0-16,-18 0 16,35 0-16,-35 0 15,35 0 1,-35 0-16,35-17 0,-35 17 15,35 0 1,-35 0-16,35 0 16,-35 0-16,53 0 15,-53 0-15,0 0 0,53-18 16,-18 18 0,-35 0-16,-18 0 15,18 0-15,17 0 16,-17 0-16,18 18 15,-18-18-15,-18 0 0,36 0 16,-18 17-16,17-17 16,-35 0-16,54 18 15,-36-18 1,35 0-16,-53 0 16,71 18-16,-71-18 15,53 0-15,-35 0 16,35 0-16,-35 0 15,53 0 1,-53 0-16,0 0 16,0 0-16,0-18 0,70 18 15,-52-18-15,52 18 16,-70 0-16,71 0 16,-54 0-16,54 0 15,-54 0-15,71 0 16,-70 0-16,70 0 15,-70 0-15,105 0 16,-105-17-16,105 17 16,-105-18-1,17 18-15,88 0 16,-88-17-16,1 17 0,69 0 16,-70-18-1,1 18-15,87 0 0,-70-18 16,-18 18-16,88 0 15,-70-17-15,-18 17 16,1 0-16,87-18 16,-88 18-16,71 0 15,-71 0-15,71 0 16,-88 0-16,87 0 16,-70 0-16,54 0 15,-54 0-15,71 0 16,-89 0-16,71 0 15,-53 0-15,53 0 16,-70 0-16,70 18 16,-70-18-1,70 0-15,-53 0 16,53 0-16,-70 0 16,87 0-16,-87 0 15,88 0 1,-89 0-16,71 0 15,-70 0-15,0 17 16,-1-17-16,1 18 0,70-18 16,-71 18-16,71-18 15,-70 0-15,88 0 16,-89 0-16,89 0 16,-71 0-16,71 0 15,-71 0-15,71 0 16,-71 0-16,88 0 15,-105 0-15,88 0 16,-71 17-16,0-17 16,-17 0-16,17 0 0,71 0 15,-89 0 1,89 0-16,-71 18 16,0-18-16,71 0 15,-71 0-15,-17 17 0,17-17 16,0 0-16,0 0 15,1 0-15,-1 0 16,0 0-16,0 0 0,106 0 16,-106 0-16,106 0 15,-105 0-15,69 18 16,-69-18-16,69 0 16,-87 0-16,70 0 15,-70 0-15,52 0 16,-70 0-16,0 0 15,0 0-15,-36 0 16,-17 18 15,0-36-15</inkml:trace>
  <inkml:trace contextRef="#ctx0" brushRef="#br1" timeOffset="116897.384">22737 15681 0,'88'18'15,"-18"-1"-15,36-17 16,-71 18-16,71 0 16,-53-18-16,18 17 15,-54-17-15,-17 18 16,0-1-16,-17 1 16,-54 17-16,54-17 15,-72 0 1,72-1-16,-54 1 15,53 0-15,1-18 16,17 17-16,17-17 16</inkml:trace>
  <inkml:trace contextRef="#ctx0" brushRef="#br1" timeOffset="117496.517">23460 16104 0,'0'18'32,"17"35"-17,1-18-15,-18 0 0,18 18 16,-1-17-16,-17 17 0,36 35 16,-1-53-16,0 18 15,-17-35-15,-1 17 16,1-35-1</inkml:trace>
  <inkml:trace contextRef="#ctx0" brushRef="#br1" timeOffset="117971.208">23266 15840 0,'0'-18'16</inkml:trace>
  <inkml:trace contextRef="#ctx0" brushRef="#br1" timeOffset="118736.7619">23354 16210 0,'-18'18'0,"1"-1"15,-1 1 1,0-18 0,1 18-1,-1-18 1,0 0 0,1 0-1,-1 0 1,18-18-1,0 0 17,18 1-17,-18-1 1,17 1-16,-17-19 0,0 19 16,18-1-1,0 18-15,-1-18 16,1 1-16,0 17 15,35 0-15,-36 0 16,18 0 0,-17 17-16,17 1 15,-17 0-15,17 17 16,-17-17-16,35 17 16,-18-18-16,-17-17 15,17 18-15,-17-18 0,-1 0 16,1 0-1</inkml:trace>
  <inkml:trace contextRef="#ctx0" brushRef="#br1" timeOffset="122162.525">23530 15716 0,'18'0'31,"17"0"-15,18 0-16,-35 0 15,17 0-15,0 0 0,36 0 16,-36 0-16,89 0 16,-71 0-16,105 18 15,-52-18-15,71 0 16,-89 18 0,106-1-16,-106 1 15,71-1-15,-71 1 16,88-18-16,-88 0 15,89 0-15,-89 0 16,71-18 0,-106 1-16,70 17 15,-52 0-15,70-18 16,-88 18-16,70 0 16,-70 0-16,35 0 15,-70 18-15,17-18 16,1 0-16,-19 0 15,-34-18 32</inkml:trace>
  <inkml:trace contextRef="#ctx0" brushRef="#br1" timeOffset="122451.425">26229 15593 0,'-18'-18'15,"36"18"1,17 0 0,18 0-16,35 18 15,18 17 1,-70-17-16,-19-1 0,18 19 15,-17-1 1,-36-17-16,18-1 0,-52 1 16,-1-1-1,17 1-15,1-18 16,0 18-16,17-18 16,18 17-16</inkml:trace>
  <inkml:trace contextRef="#ctx0" brushRef="#br1" timeOffset="122836.286">26582 16157 0,'-18'53'15,"18"18"1,0-36-16,18 53 16,-1-17-1,1-36-15,0 0 0,-1-17 16,1 17-16,0-17 16,-18-1-16,17-17 0</inkml:trace>
  <inkml:trace contextRef="#ctx0" brushRef="#br1" timeOffset="123152.978">26229 16387 0,'18'17'16,"-1"-17"-1,1 0-15,53-35 16,17-18 0,-53 35-16,-17-17 0,17 17 15,-17-17-15,-1-18 16,-17 36-16,18-1 16,-18 0-16,17 18 15,19 36 1,-19-19-16,36 19 15,-17-1-15,16 0 16,-16-17-16,17 17 16,-36-35-1</inkml:trace>
  <inkml:trace contextRef="#ctx0" brushRef="#br2" timeOffset="192518.043">4657 15787 0,'17'0'78,"-17"-18"-62,18 1-1,-18-1 1,0 0-16,18 1 15,-1-1-15,1 0 16,-18 1 0,18 17-16,-1-36 15,1 1-15,-1 18 16,1 17-16,-18-18 0,35-17 16,-35 17-16,36 0 15,-36 1 1,17-1-16,19-17 15,-19 17-15,1 0 16,-1 1-16,1-36 16,0 35-16,17-17 15,-17 17-15,17-17 16,-17 17-16,-18 1 16,35-18-16,-18 35 15,1-18-15,17-17 16,-35 17-16,18 0 0,0 1 15,-1-1-15,19-17 16,-19 17 0,-17 1-16,36-19 15,-1 1 1,0 17-16,0-17 16,-17 0-16,35-1 15,-35 19-15,17-36 16,-18 35-16,1 1 0,0-1 15,-1 0-15,19-17 16,-19 17-16,19 1 16,-19-1-16,18-17 15,1 17-15,-1-17 16,-17 17-16,35-35 16,-36 36-16,36-18 15,-35-1-15,35 1 16,-36 17-16,1 1 15,35-36 1,-18 35-16,-17 0 0,35-34 16,-36 34-16,19-17 15,17-1-15,-36 1 16,18 17-16,18-17 16,-35 35-16,0-17 0,35-19 15,-36 19 1,1-1-16,35 0 15,-36 1-15,36-19 16,-17 1-16,-1 0 16,-17 17-16,34 1 15,-34-19-15,35 19 16,-35-1-16,35-17 16,-36 17-16,54-35 15,-54 36-15,36-19 16,-17 19-16,-1-19 15,-17 19 1,17-1-16,0 0 16,0-17-16,-17 35 15,35-35-15,-18 17 16,18-35-16,-18 36 16,36-1-1,-53 0-15,52-17 16,-35 18-16,36-19 15,-36 19-15,36-19 16,-54 19-16,54-19 16,-53 1-16,52 0 15,-35 0-15,36-18 16,-36 35-16,53-35 16,-52 18-16,52-18 15,-53 35-15,36-35 16,-36 36-16,18-36 15,-18 35 1,-17 1-16,52-19 16,-17-17-16,-17 36 15,34-36-15,-35 35 16,1 0-16,34-34 16,-34 34-16,-19 0 15,54-17-15,-54 17 16,19 1-16,34-19 15,-34 19-15,-1-1 0,35-35 16,-34 36-16,34-19 16,-35 19-1,18-1-15,-17-17 0,17 17 16,-18-17-16,18 17 0,35-35 16,0 0-1,-53 36-15,54-36 16,-54 35-16,0 1 15,0-1-15,1 0 0,-1 1 16,0-1-16,36-17 16,-18 17-16,-18 0 0,71-34 15,-53 34 1,0-17-16,70-18 16,-52 17-16,-1 1 0,-17 18 15,88-54-15,-70 36 16,35-1-16,-53 19 15,-18-19-15,18 19 16,-36 17-16,-17-18 0</inkml:trace>
  <inkml:trace contextRef="#ctx0" brushRef="#br2" timeOffset="195293.555">11571 10901 0,'18'-18'16,"17"18"-1,-17-17 1,17-1-16,-17 18 15,-1-18-15,1 18 16,0 0-16,-1 0 16,1 0-1,-1 0 1,19 0 0,-19 0-16,1-17 0,17 17 15,1-18 1,-19 0-16,1 18 15,-1-17-15,1 17 0,0 0 16,-1-18 0,1 18-16,17 0 15,-17 0-15,35-18 16,-36 18-16,36-17 16,-17-1-16,-19 18 15,19 0-15,-19-17 16,19 17-16,-19 0 15,1 0-15,17-18 16,-17 18-16,17 0 0,0 0 16,-17-18-16,17 18 15,-17 0-15,17 0 16,-17-17 0,-1 17-16,1 0 15,17 0-15,1-18 16,-19 18-16,18 0 15,-17-18-15,17 18 0,-17-17 0,53-1 16,-36 0 0,0 18-16,18-17 15,-18 17-15,1 0 0,34-18 16,-35 18-16,54 0 16,-36 0-16,35-17 15,-53 17-15,71-18 16,-71 18-1,71 0-15,-71-18 16,18 18-16,35 0 16,-35 0-16,53-17 15,-53 17-15,53 0 16,0-18 0,-53 18-16,70 0 15,-70 0-15,70-18 16,-52 18-16,53 0 15,-72 0-15,72-17 16,-71 17-16,70 0 16,-70-18-16,88 18 15,-88-18-15,88 18 16,-88 0-16,88-17 16,-70 17-1,52-18-15,-52 18 16,70-18-16,-70 1 15,-18 17-15,88-18 16,-71 1-16,1 17 0,52-18 16,-52 18-1,-1-18-15,71 18 16,-88-17-16,18 17 0,-1-18 16,54 0-16,-53 18 15,-19-17-15,19 17 0,-18-18 16,70 18-16,-52-18 15,-18 18-15,53-17 16,-36-1-16,36 1 16,-53 17-16,0 0 15,70-18-15,-70 0 16,0 18-16,71-17 16,-71 17-16,0-18 15,35 18-15,-35 0 16,52-18-16,-52 18 15,36-17-15,-37 17 16,1 0-16,71-18 16,-71 18-16,17 0 0,36-18 15,-53 18 1,18 0-16,34-17 16,-34 17-16,53-18 15,-72 18-15,1 0 16,18 0-16,-18-17 0,17 17 0,54-18 15,-54 18 1,1 0-16,-18-18 0,17 18 16,72-17-16,-1-1 15,-71 18-15,71-18 16,-70 1-16,88-1 16,-89 18-16,89-18 15,-89 18 1,89-17-16,-88 17 15,52-18-15,-52 18 16,70 0 0,-88-18-16,88 18 15,-88 0-15,70 0 16,-52-17-16,52 17 16,-52 0-16,70-18 15,-88 18-15,88-17 16,-70 17-16,52-18 15,-52 18-15,-1 0 16,1 0-16,-1 0 0,71-18 16,-70 18-16,0 0 15,70 0-15,-71-17 16,71 17-16,-70 0 16,-1 0-16,1 0 15,70-18-15,-88 18 16,88 0-16,-70 0 15,52 0-15,-70 0 16,0 0-16,70 18 16,-70-18-16,0 0 15,0 0-15,71 0 16,-71 0-16,52 0 16,-52 0-16,53 0 15,-53 0-15,35 0 16,-17 0-16,17 0 15,-35 0-15,70 0 16,-70 0-16,36 0 16,-37 0-16,37 0 15,-36 0-15,-18 0 16,53 0 0,-35 0-16,35 0 15,0 17-15,-35-17 16,35 0-16,-35 0 15,53 0-15,-53 0 16,53-17-16,-53 17 16,53 0-1,-36 0-15,54 0 16,-71 0-16,52 0 16,-52 0-16,53-18 15,-35 18-15,35 0 16,-71-18-16,53 18 15,-53 0-15,1-17 16,-19 17-16,-34 0 31,-1 0-15</inkml:trace>
  <inkml:trace contextRef="#ctx0" brushRef="#br2" timeOffset="196153.9929">29386 9331 0,'-17'0'31,"17"-18"-16,17 18-15,-17-17 16,18-1 0,-18 0-16,18 1 15,-18-1 1,0 1 0,-18 17-16,-35 0 15,18 0-15,-36 35 16,36-18-1,0 1-15,-1 17 0,19 1 16,17-1-16,17 0 16,1-17-16,70 17 15,-35-17-15,0-1 16,0 1-16,0-18 0,18 35 16,-71-17-1,-53-18 1,17 18-16,1-18 15,-18 0-15,-17 17 16,52-17-16,0 0 16,1 0-16,34-17 15</inkml:trace>
  <inkml:trace contextRef="#ctx0" brushRef="#br2" timeOffset="196616.913">29722 9525 0,'-18'53'16,"18"-18"-1,0 0 1,0-17 0,18-36-16,-1-70 15,1 35 1,-18 0-1,17-17 1,19 52-16,-36 1 16,35 34-1,-17-17-15,-18 36 16,17-19-16,-17 1 16,0-1-16,18-17 15,0 0 1,34-17-16,19-18 15,-36-1-15,-17 36 16,17-17-16,-17-1 16,0 36-16,-18-1 15,0 36 1,0-35-16,0 35 16,17-18-16,1 18 15,-18-35 1,17-1-16,36 1 0,-35-1 15,17-17 1</inkml:trace>
  <inkml:trace contextRef="#ctx0" brushRef="#br2" timeOffset="196955.463">30480 9419 0,'-53'0'15,"0"35"1,18 18-1,0-35-15,17 35 16,18-18-16,0-17 0,53-1 16,-35 1-16,52-18 15,-52 0 1,35-18-16,-36 1 16,1-36-16,-18 35 15,18-35-15,-18 36 16,-18-19-16,18 19 15,0 34 17,35 19-32,-17-19 15,-1 1-15,36 17 16,-35-17-16,35 0 16,-35-18-16,-1 0 15</inkml:trace>
  <inkml:trace contextRef="#ctx0" brushRef="#br2" timeOffset="197173.403">30798 8837 0,'17'88'16,"-17"53"-1,35 1-15,-35-54 16,53 123 0,-35-158-16,0 18 15,-18-36-15,17 0 16</inkml:trace>
  <inkml:trace contextRef="#ctx0" brushRef="#br2" timeOffset="197378.555">31044 8961 0,'36'123'0,"-19"-52"16,1-1-16,0 89 15,-18-71-15,17-17 16,-17-18-16,18-1 0,-18-16 0,18 34 15,-18-52 1</inkml:trace>
  <inkml:trace contextRef="#ctx0" brushRef="#br2" timeOffset="198156.4847">31715 9190 0,'0'35'16,"0"36"0,0-1-1,0 1 1,0-36-16,0 0 0,0-17 16,0 0-16,0-1 0,0-34 15,0-36 1,-18 0-1,18-18-15,0 18 16,0 0-16,0 1 0,18-72 16,17 53-1,-17 36-15,-1 35 0,19 0 16,-1 18 0,0 52-16,-35-17 15,18 0-15,-1 18 0,19 70 16,-19-88-16,1 0 15,35 53-15,-35-71 16,17-18-16,18 19 16,-36-36-16,1-18 15,0-17-15,-18 0 16,0-54-16,0 36 16,-36-88-1,19 71-15,-19-18 0,1 17 16,18 18-16,-19-35 15,19 70-15,-1 1 0,0-1 16,18 36 0,18 35-1,0-18-15</inkml:trace>
  <inkml:trace contextRef="#ctx0" brushRef="#br2" timeOffset="198590.204">32385 9155 0,'18'70'16,"-1"-35"-1,-17 54-15,18-36 16,-18 35-16,0-53 16,18-17-16,-18 17 15,0-53 1,-18-52-1,0-1 1,18 18-16,0 0 0,18-52 16,-18 52-16,18 0 15,-18 0-15,17 35 0,-17 0 16,35 54 0,-35-1-16,18 18 0,0 0 15,-18 0-15,35 70 16,0-52-16,18 17 15,-17-53-15,-1 1 0,0-19 16,36-17 0,-18-17-16,-18-19 15,0-34-15,-17 17 16,-18 18-16,-18-71 16,0 53-16,-17 0 0,-35-35 15,34 70 1</inkml:trace>
  <inkml:trace contextRef="#ctx0" brushRef="#br2" timeOffset="199235.245">28487 9507 0,'17'0'31,"36"0"-15,-17-17 0,34 17-16,-17 0 15,-18 0-15,-17 0 16,0 17-1,-1-17-15</inkml:trace>
  <inkml:trace contextRef="#ctx0" brushRef="#br3" timeOffset="211098.99">4692 15681 0,'0'-18'78,"18"1"-78,-18-1 16,17-17-1,1 17-15,-18 1 0,0-1 16,18 0-16,-1 1 0,1-36 15,-1 35-15,1-17 16,17-18-16,-17 18 16,17 17-16,1-53 15,-1 54-15,0-36 16,0 18-16,-17 17 16,0 0-16,35-35 15,-36 36-15,36-36 16,-35 18-16,35-18 15,-36 35-15,1-17 16,0 17-16,17-17 0,0-18 16,0 18-16,18-18 15,-35 35-15,53-53 16,-36 54-16,35-54 16,-34 36-16,34-18 15,-52 18 1,35-18-16,-18 35 15,18-35-15,-18 36 16,-17-1-16,52-35 16,-52 35-16,17-17 0,36-18 15,-53 18 1,17 0-16,35-18 16,-34 18-16,34-18 15,-35 17-15,36-17 16,-18 18-16,18-18 15,-19 18-15,37-36 16,-54 36-16,53-35 16,-53 34-16,36-17 15,-36 18-15,18-18 16,-18 18-16,54-18 16,-54 18-16,53-18 15,-53 18 1,71-54-16,-53 54 15,-18 0-15,18-1 0,-17 1 16,52-18-16,-35 18 16,-18 0-1,0 17-15,1-17 0,52 0 16,-53-1-16,53-17 16,-35 36-16,35-54 15,-52 36-15,16 17 0,19-52 16,-36 34-1,1 19-15,17-19 0,17-16 16,-35 34-16,54-35 16,-37 18-16,1-1 15,53-34-15,-35 35 16,-36-1-16,71-17 16,-53 18-16,-18 0 15,18 0-15,0 17 0,53-53 16,-36 36-16,-17 0 15,71-36-15,-54 18 16,89-17-16,-88 17 16,87-18-1,-87 18-15,88-35 16,-71 53-16,88-71 16,-88 53-16,124-53 15,-106 53-15,123-70 16,-123 70-16,106-53 15,-89 53-15,89-35 16,-89 35-16,107-35 16,-107 35-16,124-35 15,-124 35-15,107-70 16,-107 70-16,-17 17 16,-18 1-16,-17 0 0,35-1 15,-71 36 1</inkml:trace>
  <inkml:trace contextRef="#ctx0" brushRef="#br3" timeOffset="213300.12">13564 9666 0,'18'-18'15,"0"18"-15,-1-17 16,1-1-16,17 18 15,-35-17-15,35 17 16,1-18-16,-19 18 16,19-18-16,-1 1 15,0-1-15,36 0 16,-36 1-16,18-1 16,-18 0-16,0 18 0,54-17 15,-54-1-15,0 18 16,36-17-16,-36 17 15,18-18-15,-18 18 16,36-18 0,-36 18-16,36-17 15,-36-1-15,35 0 16,-17 1-16,18-1 16,-18 0-16,53-17 15,-53 18-15,52-19 16,-52 19-16,0-1 15,18 0-15,-18 1 0,53-36 16,-53 35-16,52 0 16,-52 1-16,0-1 15,53-17 1,-53 35-16,17-18 0,1 1 16,0-1-16,-1 18 0,1-18 15,87-17-15,-69 17 16,69-17-1,-69 18-15,-1-1 0,-18 18 0,19-18 16,87-17-16,-88 17 16,89-17-1,-72 0-15,72 0 16,-71 17-16,88-35 16,-89 35-16,72-35 15,-89 36-15,88-19 16,-87 19-16,87-18 15,-88 17-15,0 0 16,1 1-16,16-19 0,89 1 16,-105 17-16,105-17 15,-89 18-15,-16-1 16,17 0-16,-18 1 0,123-19 16,-122 19-1,122-19-15,-123 19 16,124-18-16,-124 17 15,124-17-15,-106 17 16,105-17 0,-105 35-16,88-36 15,-105 19-15,105-1 16,-89 0-16,-16 1 0,105-1 16,-18 1-1,-88-1-15,0 0 0,71 1 16,-71-1-1,71 0-15,-71 18 16,-17-17-16,-1 17 0,89-18 16,-88 0-16,70 18 15,-88-17-15,17 17 16,54-18 0,-1 1-16,-52 17 15,52-18-15,-52 18 16,52 0-16,-52-18 15,-1 18-15,-17 0 16,18-17-16,35 17 16,-53 0-16,52-18 15,-52 18-15,53 0 16,-53-18-16,71 18 16,-72-17-16,72 17 15,-71 0-15,70-18 16,-70 18-16,53 0 15,-53 0-15,53 0 16,-71 0-16,18 0 16,0 0-16,0 0 0,70-18 15,-70 18 1,53 0-16,-35 0 16,52 0-16,-70-17 15,71 17-15,-54 0 16,54 0-1,-54 0-15,71-18 16,-70 18-16,70 0 16,-71 0-16,72 0 15,-72 0-15,36 0 16,-53-17-16,17 17 16,-34 0-16,-1 0 15,-17 0-15,-1 0 16,1 0-16,0 17 15,-18 1 17,17-18-17,-34 0 1</inkml:trace>
  <inkml:trace contextRef="#ctx0" brushRef="#br3" timeOffset="214704.319">28222 7355 0,'-17'-17'15,"17"-1"-15,17 1 16,1-1-1,35 0-15,-36 18 16,19 0-16,34 0 16,-34 0-16,-1 0 0,18 0 15,0 0-15,-18 0 16,-17 0-16,-54 0 31</inkml:trace>
  <inkml:trace contextRef="#ctx0" brushRef="#br3" timeOffset="-213999.09">28981 7126 0,'0'18'15,"0"17"-15,-18 36 16,18-18-16,-18 35 16,18-35-16,0 17 15,0-52-15,0-1 16,18-34 0,0-36-16,-1-35 15,-17 52-15,18-16 16,-18 16-16,35-52 15,-17 70-15,17 1 16,-17 17-16,-1 53 16,-17-18-1,-17 36-15,17-36 16,0 0-16,0-17 16,17-1-1,1-17-15,17 0 16,-17-35-16,35-18 15,-18 18-15,53-36 16,-52 54-16,17-36 16,-18 35-16,-17 18 15,-18 18 1,0 35-16,-18-18 16,18 0-16,-18 1 0,18-1 15,0 0-15,36 18 16,-19-35-16,1-1 0,17 1 15,-17-36 1</inkml:trace>
  <inkml:trace contextRef="#ctx0" brushRef="#br3" timeOffset="-213358.649">29704 7267 0,'18'-17'16,"-1"17"-16,18-18 15,-17 0-15,17 1 0,1-19 16,-19 1 0,-17 17-16,-53 18 15,-17 18 1,35 0-16,-1 17 16,-17 18-16,36 0 15,17-18-15,0-17 16,17-1-16,54 19 15,-36-19-15,36 1 16,-18-18-16,-18 0 16,35-18-16,-34 1 15,-1-19-15,-17 1 16,-1 0-16,-17 17 16,-17 1-16,-1-1 15,-17 18 1,17 18-16,-17-1 15,17 19-15,18-1 16,0-18-16,18 1 0,17 0 16,0-18-1,-17 0-15,17 0 0,1-18 16,-19 0-16,19-34 16,-19 16-16,-17 1 0,0-18 15,0 0-15,-35-53 16,35 53-16,-53-70 15,35 70-15,1 0 0,-1 18 16,0 0 0,1 35-16,17 17 0,-18 18 15,18 89-15,0-54 16,18 89-16,-1-71 16,36 54-1,-35-72-15,35 36 16,-18-71-16,18 18 15,-35-53-15,-1 0 0,1-18 16,-18 1-16</inkml:trace>
  <inkml:trace contextRef="#ctx0" brushRef="#br3" timeOffset="-213170.9879">30357 7267 0,'17'18'15,"1"0"-15,-18-1 0,0 1 0,17-1 16,-17 1 0,-17-18-1,-1-18 1,18 1-16,-35-36 16,17 35-16</inkml:trace>
  <inkml:trace contextRef="#ctx0" brushRef="#br3" timeOffset="-213099.0809">30268 7020 0,'18'-17'16,"17"-1"-1</inkml:trace>
  <inkml:trace contextRef="#ctx0" brushRef="#br3" timeOffset="-212586.171">30392 7444 0,'53'17'16,"0"1"-1,0-36 1,-1 1-16,-34-1 16,0-17-16,-1-1 15,1-16 1,-18 34-16,0 0 0,-18 18 15,18 36 1,0 16 0,0-16-16,0-19 15,18 36-15,0-35 16,-1 0-16,1-18 16,0 0-16,-1-18 15,1 0-15,0 1 0,-18-1 16,17-17-16,1 35 15,-1-36 1,1 36-16,0 0 16,-1 18-1,-17 0-15,18-1 16,0 1 0,-1-18-16,1 0 15,0 0-15,-1 0 63,1 18-48</inkml:trace>
  <inkml:trace contextRef="#ctx0" brushRef="#br3" timeOffset="-211925.773">31732 7179 0,'-17'71'15,"-19"17"1,36-53-16,-17 36 16,-1-36-1,18-70 1,0-36 0,18 36-16,-18-71 15,0 53-15,17-53 16,1 53-16,17-35 15,-17 53-15,17 0 16,-17 35-16,0 35 16,-1 0-16,1 53 15,-1-17-15,1 52 16,-18-70-16,35 53 16,-17-53-16,17 0 15,-35-35-15,18-18 16,0-18-1,-18-35-15,0 18 16,0-53-16,0 35 16,0-53-16,-18 35 15,0-52 1,18 70-16,-17 18 0,17-1 16,0 19-16</inkml:trace>
  <inkml:trace contextRef="#ctx0" brushRef="#br3" timeOffset="-211513.37">32279 7320 0,'18'53'16,"-18"-18"-16,0 36 15,0-53-15,17-1 16,-34-52-1,17 17-15,0-17 16,-18-53-16,18 53 16,0-1-16,0-17 0,0 0 15,18-35-15,-1 35 16,1 0 0,17 53-16,-17 18 15,0 0-15,-1 87 16,1-52-16,17 71 15,-17-71-15,35 53 16,-18-71-16,18 0 16,-18-35-16,1-17 15,-19-1-15,1-53 16,-18 36-16,0-53 16,-18 53-16,-17-71 15,17 53 1,-52-71-16,34 71 15</inkml:trace>
  <inkml:trace contextRef="#ctx0" brushRef="#br4" timeOffset="-201102.475">4639 15663 0,'-18'0'0,"18"18"15,-17-18 1,34-18 15,-17 1-31,0-1 16,18 0-16,0-17 16,-18 18-16,35-19 15,-17 19-15,-1-19 16,1 19-16,0-19 0,17-17 15,-18 36-15,1-18 16,35-18-16,-35 35 16,-1-17-16,36-18 15,0 0 1,-35 18-16,17 17 0,18-35 16,-35 18-16,17 17 15,-18-17-15,36-18 16,-35 35-16,35-35 15,-35 18-15,35-18 16,-18 18-16,18-18 16,-18 35-16,36-35 15,-54 36-15,18-18 16,1 17-16,-1-17 0,36-18 16,-36 17-16,35-16 15,-34 34 1,17-35-16,-18 35 0,35-35 15,-34 36 1,34-36-16,-34 35 16,52-52-16,-53 34 15,53-34 1,-35 35-16,35-54 16,-52 54-16,69-35 15,-69 34-15,52-17 16,-53 18-16,53-18 15,-35 18-15,35-18 16,-52 18-16,52-54 16,-35 54-16,35-35 15,-53 34-15,54-34 16,-54 52-16,35-35 16,-34 18-16,-1 17 15,18 1-15,-18-19 16,0 19-16,1-19 0,34-16 15,-34 16-15,-1 19 16,35-36-16,-34 17 16,17-16-16,-18 34 15,18-17 1,-18-1-16,36 1 16,-36 0-16,35-18 15,-34 18-15,-1 17 0,36-35 16,-19 0-1,-16 18-15,17 17 16,-36-17-16,71-18 16,-52 18-16,34-18 15,-17 18-15,-18-1 0,36-34 16,-18 34-16,18-34 16,-36 52-16,35-35 15,-34 18 1,52-18-16,-53 18 15,53-18-15,-52 18 16,52-36-16,-53 36 16,53-18-1,-52 35-15,34-35 16,-35 36-16,54-54 16,-54 54-16,53-54 15,-53 53-15,53-52 16,-52 52-16,52-35 15,-53 36-15,53-36 16,-52 17-16,52-17 16,-53 36-16,71-36 15,-71 18-15,71-18 16,-53 17-16,71-16 16,-72 16-1,125-70 1,-71 36-16,-36 35 15,36-18-15,-35 17 16,34-34-16,-34 35 16,52-36-1,-70 53-15,18-17 0,-18 0 16,17 0-16,54-36 16,-54 36-16,54-18 15,-54 17-15,-17 1 0,88-18 16,-88 18-1,18 17-15,0-17 16,-1 0-16,1 17 0,-1-17 0,71-18 16,-70 18-16,52-18 15,-52 18-15,52-18 16,-52 35-16,52-35 16,-52 18-16,70-18 15,-70 18 1,70-18-16,-71 17 15,71-17-15,-70 18 16,70-18 0,-88 18-16,88-18 15,-70 18-15,70-18 16,-71 18-16,89-18 16,-88 17-16,87-17 15,-87 18-15,88-18 16,-89 18-16,89-18 15,-88 18-15,87-18 16,-70 18-16,71-36 16,-88 53-16,105-52 15,-88 52-15,-17-17 16,88-36 0,-89 54-16,18-19 0,54-16 15,-54 16-15,0 1 16,71-18-16,-71 18 15,0 0-15,106-36 16,-106 36-16,18-1 0,70-52 16,-87 53-1,-1 0-15,88-18 16,-88 17-16,1 1 0,105-35 16,0-1-1,-106 36-15,0 0 0,106-36 16,-88 36-1,-18-1-15,106-34 16,-106 35-16,18-1 0,88-34 16,-106 17-16,18 18 15,88-36 1,-88 18-16,0 18 0,123-36 16,-123 36-16,0 0 15,0-1-15,-18 1 0,106-53 16,-88 53-16,-18-1 15,124-34 1,-124 35-16,18-1 0,88-17 16,0-17-1,-88 35-15,-18-1 0,88-34 16,1 17 0,-72 35-16,-16-17 0,87-18 15,-88 35 1,0-17-16,18 17 0,-18-17 15,1 17-15,-1-17 0,18 18 16,-18-1-16,71-35 16,-71 35-16,-18 1 0,89-19 15,-88 19-15,87-36 16,-87 35-16,105-35 16,-105 36-1,88-36-15,-71 35 16,71-35-16,-71 36 15,71-19-15,-89 1 16,89 0 0,-89 17-16,89-17 15,-88 17-15,70-17 16,-71 17-16,71-17 16,-70 17-16,52 1 15,-52-1-15,35-17 16,-53 17-16,35 1 15,-53-1-15,53-17 16,-35 17-16,36 0 16,-54 18-16,35-35 15,-34 35-15,34-18 16,-17 1-16,-18 17 16,36-18-1,-53 18-15,-1-17 0,19 17 16,-19-18-1</inkml:trace>
  <inkml:trace contextRef="#ctx0" brushRef="#br4" timeOffset="-200152.087">28593 4163 0,'-18'0'16,"0"0"-16,1 0 15,-1 0 17</inkml:trace>
  <inkml:trace contextRef="#ctx0" brushRef="#br4" timeOffset="-199911.335">28434 4180 0,'-18'0'0,"36"0"47,17-17-31,-17-1-16,17 1 0,0 17 15,-17-18-15,35 0 16,-18 18-16,18-17 16,-35 17-16,17-18 15,18 0-15,-35 18 0,-1-17 16,-34 17 15,-1 0-31</inkml:trace>
  <inkml:trace contextRef="#ctx0" brushRef="#br4" timeOffset="-199550.6539">29139 3493 0,'18'0'0,"0"35"16,-18 0-1,17 0-15,-17 71 16,-17 88 0,17-70-16,0-71 15,-18 35 1,18-53-16,18 0 0,-1 1 16</inkml:trace>
  <inkml:trace contextRef="#ctx0" brushRef="#br4" timeOffset="-198656.5229">29563 4004 0,'17'-18'16,"-34"18"-16,-18 0 15,-1 0 1,1 18-16,-18 17 16,35 1-16,-17-1 15,35 0-15,0-17 16,0-1-16,18 19 0,-1-19 0,54 1 16,0-18-1,-36-18-15,0 18 16,0-17-16,1-19 15,-19 19-15,-17-18 16,0-1-16,0 19 0,0-19 16,-17 36-16,-1 0 31,18 36-31,0-1 16,18-17-16,17 34 15,-17-34-15,-1 0 0,18-1 16,-17-17-1,-18-17 1,0-1-16,0-35 16,0 18-16,-18-36 15,18 54-15,0-36 16,18 35-16,0 0 16,-1 1-16,1 17 0,0 0 15,52 0-15,-35 0 16,1 0-16,17 17 15,-18 1-15,0-18 0,-17 18 16,17-1 0,-17 1-16,-36 0 15,1-1-15,-36 19 16,0-1 0,35-17-16,0 34 15,18-34-15,0 0 16,18-18-1,0 0-15,17-18 16,-17 18-16,17-35 16,-17 17-16,-1-17 15,1 17-15,-1 1 16,1-1-16,0 18 16,-18 18-16,0 35 15,17-18-15,-17 18 16,18 0-16,0 52 15,-1-34-15,1 35 16,0-53-16,-18-18 16,-18 18-16,0-35 15,-17-1-15,0-17 16,-36-17-16,36-1 16,0-35-16,17 18 15,0-36 1</inkml:trace>
  <inkml:trace contextRef="#ctx0" brushRef="#br4" timeOffset="-198327.289">30374 4198 0,'18'-35'16,"17"0"-1,0 35-15,18-36 16,-35 19-16,17-1 0,-17 18 15,-18-18-15,17 18 16,-34 0 0,-36 18-1,0 0-15,35-18 16,-35 17-16,53 1 16,0 0-16,0-1 15,53 18-15,-35 1 16,53-19-1,-19 1-15,37-18 16,-54 0-16,18-18 16,-35 18-16,-18-17 15,-36-1 1</inkml:trace>
  <inkml:trace contextRef="#ctx0" brushRef="#br4" timeOffset="-197558.8989">31468 3810 0,'0'18'16,"0"-1"-16,0 1 0,0 17 15,-18 18 1,18-18-16,-17 18 15,17-17-15,-36-1 16,36-17-16,0-36 16,0-17-1,0-1-15,18-34 16,-18 34-16,35-52 16,-35 53-16,35-36 15,-17 36-15,0 18 16,-1-1-16,19 18 15,-19 18-15,19 34 16,-19 1-16,1 0 16,17 53-16,-17-53 15,-1 0-15,19-18 0,17 36 16,-36-54-16,36 1 16,-18-18-1,-17-18-15,17-52 16,-17 35-16,-18-1 0,-18-52 15,-17 0 1,17 35-16,1 18 0,-1 17 16,0-17-16,18 17 15,0 36 1,0-1-16,18 1 16</inkml:trace>
  <inkml:trace contextRef="#ctx0" brushRef="#br4" timeOffset="-197143.241">32279 3986 0,'-17'89'16,"17"-19"0,-18-35-1,18-17-15,0-36 16,0 1-1,0-18-15,0-1 0,-18-52 16,18 53-16,0-18 16,0 0-16,18 18 15,-18-18-15,18 0 0,-1 0 16,1 35-16,-1 36 16,1 52-1,-18-17-15,18 18 0,-1-18 16,1 0-16,35 70 15,0-87-15,17 34 16,-34-52-16,17-1 16,17-34-16,-17-1 15,-35-17-15,17-53 16,-17 35-16,-18 0 0,0 0 16,-18 0-16,0 0 15,1 0-15,-36-17 16,35 34-16,1 1 0</inkml:trace>
  <inkml:trace contextRef="#ctx0" brushRef="#br1" timeOffset="-177117.9279">28011 4075 0,'-18'0'0,"0"0"15,1 0-15,-19 0 16,19 0-1,-1 17-15,0 1 0,1 0 16,-1 17 0,18 0-16,0-17 0,0 17 15,0-17-15,18 17 16,-1-17-16,1-18 0,0 17 16,-1-17-16,36-17 15,-35 17-15,35-36 16,-36 19-16,-17-1 15,0-35-15,0 18 16,-35 0-16,0 17 16,-36 0-1,36 18-15,-53 36 16,70-19-16,-35 54 16,36-18-16,34 17 15,1-35-15,35 18 16,0-35-16,35 0 15,-35-18-15,17-18 16,-34 0-16,-19 1 16,19-19-16,-36 1 15,0-18-15,-36 36 16,19-1-16,-36-17 16,18 35-16,-1 0 15,1 0-15,17 0 0,-35 35 16,53-17-16,-17 17 15,17-17-15,0 17 16,17-18-16,54 19 16,-36-36-16,53 0 15,-52 0-15,34-36 16,-52 19-16,0-18 16,-36-1-16,0-17 15,-17 36-15,-36-19 16,54 36-16,-71 18 15,70-18-15,-35 35 16,53-17-16,0 0 16,18-1-16,17 19 15,0-36-15,36 17 16,-36-17 0,0-35-16,-17 35 15,0-18-15,-18 1 0,-18-19 16,0 19-1,1-1-15,-36 0 16,18 18-16,-1 0 0,1 18 16,35 0 15,35-18-31,1 0 16,-19 0-16,1 0 15,-36 0 16,18 35-15</inkml:trace>
  <inkml:trace contextRef="#ctx0" brushRef="#br1" timeOffset="-171349.071">29087 4692 0,'-18'0'16,"18"-18"0,-18 18-1,36 0 110,17 0-125,0 0 16,-17 0-16,88 0 15,-53-17-15,17 17 16,107-18-16,-71 18 0,-1-18 16,160-17-1,-106 17-15,211-17 16,-176 35-16,18-17 0,211 17 16,-193 0-16,-19 0 15,195 0 1,-230 0-16,-35 0 0,1 0 15,52 17-15,-124-17 16,-17 0-16,-18-17 16</inkml:trace>
  <inkml:trace contextRef="#ctx0" brushRef="#br1" timeOffset="-163230.365">27817 16281 0,'0'-18'16,"0"0"0,0 36 15,17 35-16,1-18-15,-18 18 16,35 53-16,-17-35 16,-1 17-16,-17 0 15,0 0-15,18 0 16,-18 1-16,0-1 0,0-18 0,0-17 16,0 53-16,0-71 15,0-17-15,18 17 16,-1-35-16,19 0 15,-36-17 1,17-19-16,-17 1 16</inkml:trace>
  <inkml:trace contextRef="#ctx0" brushRef="#br1" timeOffset="-162735.943">27499 16810 0,'-18'0'31,"18"-18"-15,18-17 0,0 0-16,-1 17 15,-17 0-15,18 1 0,0-19 16,17-16-16,-35 16 15,18 1-15,-1 0 16,1-1-16,-1-52 16,1 71-16,0-19 0,-18 19 15,17-1-15,1 18 16,0 0-16,-1 18 16,1-1-16,35 54 15,-36-36-15,72 53 16,-36-52-16,-1-19 15,54 36-15,-53-35 16,0-1-16,-18 1 16</inkml:trace>
  <inkml:trace contextRef="#ctx0" brushRef="#br1" timeOffset="-151729.644">917 2787 0,'-17'18'15,"34"-18"-15,1 0 16,0 0-16,52-18 16,-35 18-16,36-18 15,-18 1-15,35 17 16,-53 0 0,89 0-16,-36 0 15,88-18-15,-70 18 16,159-18-16,-142 1 15,159 17 1,-158 0-16,158-18 16,-158 18-16,17 0 0,0-18 15,18 18-15,140-17 16,-157-1-16,-1 18 0,0-17 16,-18 17-16,71 0 15,-123 0-15,17 0 16,-53 0-16,-17 0 15,0 0-15,-1 0 16,-34 0 0</inkml:trace>
  <inkml:trace contextRef="#ctx0" brushRef="#br1" timeOffset="-138115.84">27869 16492 0,'0'-17'16,"0"-1"0,0 0-16,0 1 15,0-1-15,0 1 16,0-1-16,0 0 15,0 1 1,-17 17 0,17 17 46,17 36-46,-17 0-16,18 35 15,-18-35-15,0 71 16,0-54-16,18 89 16,-18-106-16,17 88 15,1-88-15,0 53 16,-1-53-16,1 17 16,0-34-16,-1 16 15,-17-34 1,-17-18 15,-1-18-31</inkml:trace>
  <inkml:trace contextRef="#ctx0" brushRef="#br1" timeOffset="-137578.365">27499 16633 0,'0'18'47,"18"-36"-32,-1 1 1,1-18-16,35-18 15,-18 35-15,18-35 16,-35 18-16,-1 17 16,1 1-16,-18-1 0,18 0 15,-1 18 17,1 18-32,35 17 15,-18 0 1,71 18-16,-53-35 15,0 17-15,70 18 16,-35 0 0,-70-18-16,35 1 15,-53-19-15,0 1 0</inkml:trace>
  <inkml:trace contextRef="#ctx0" brushRef="#br1" timeOffset="-89924.568">16087 17956 0,'0'18'16,"17"0"15,-17-1 0,18-34 0,17-36-15,-17 17 0,17-34-16,-17 35 15,17-18-15,0 17 16,18-16 0,-17 16-16,-1-17 15,-18 36-15,19 17 16,-36 35-16,17 36 15,1-36-15,17 53 16,-17-35-16,0-18 0,17 18 16,0-35-1,-17-1-15,35 1 16,-36-18-16,1 0 0,-18-18 16,0 1-16</inkml:trace>
  <inkml:trace contextRef="#ctx0" brushRef="#br1" timeOffset="-89434.163">15646 18062 0,'0'-17'16,"0"-19"-1,17 36 1,1 18-1,-18 17-15,18 53 16,-18-17-16,0 35 16,17-53-16,1 35 15,0-53-15,17 18 16,-18-53-16</inkml:trace>
  <inkml:trace contextRef="#ctx0" brushRef="#br1" timeOffset="-89045.33">16069 18327 0,'-18'0'16,"1"0"-16,-1 0 16,0 17-16,1 1 15,17 35 1,-18-35-16,36 35 15,-18-36-15,35 18 16,-17-35-16,17 0 16,-17 0-16,17-35 15,-17 18-15,-1-36 16,-17 35-16,0-17 16,0-1-1,-17 36-15,17-17 0,-18 34 16,18 1-16,0 35 15,18-18 1,-1-17-16,36 17 16,-18-17-16,-17-18 0,17 0 15,-17 0-15,0 0 16,-1 0-16,-17-35 16,0 17-16,0-17 15</inkml:trace>
  <inkml:trace contextRef="#ctx0" brushRef="#br1" timeOffset="-88712.4027">16298 18045 0,'18'70'16,"-18"36"-1,18 0 1,-1-71-16,-17 36 15,18-36-15,-18-53 32,0-17-32,0 17 15,35-17 1,-17 35-16,17 0 16,-17 0-16,17 35 15,-35 1-15,0-19 0,0 19 16,-18-19-16,1 1 15,-1-18-15,-35 17 16,36-17-16,-19-17 16,19 17-16,17-18 15</inkml:trace>
  <inkml:trace contextRef="#ctx0" brushRef="#br1" timeOffset="-88365.806">16598 18433 0,'18'-18'15,"-1"0"-15,1 1 0,0-1 16,-18 0-16,17 18 16,1-35-16,-36 35 31,-17 18-16,17-1-15,-17 19 16,35-19-16,0 19 16,0-19-16,35 1 15,-17-18-15,35 0 16,-18 0-16,18-18 16,-35 18-16,17-35 15,-17 17 1,-18 1-16,0-1 0,0 0 15,0 1-15,-18-1 16,18 1-16</inkml:trace>
  <inkml:trace contextRef="#ctx0" brushRef="#br1" timeOffset="-88194.423">16863 17956 0,'-18'53'16,"18"53"-1,18 53 1,-1-71 0,19 0-1,-1-52-15,0-36 16</inkml:trace>
  <inkml:trace contextRef="#ctx0" brushRef="#br1" timeOffset="-87553.484">17039 18292 0,'0'35'16,"18"-35"-16,-1 17 16,1-17-16,0 0 0,17 0 15,-17 0-15,17-35 16,-17 35-1,-18-35-15,-18 35 16,0-18-16,1 1 16,-19 34-16,1 1 15,35 0-15,0-1 16,0 1-16,0 17 16,18-17-16,-1-1 15,1 1-15,0-18 16,-1 0-16,19 0 0,-19-18 15,1 1-15,-1-19 16,-17 19 0,0 34 15,18 1-15,-18 17-16,0-17 15,18 0-15,-18-1 0,35-17 16,-17 0-16,17-17 15,-17-1 1,-1 0-16,1-35 16,-18 18-16,0-35 15,0 34-15,-18 1 16,1 0-16,-1 0 0,0-1 0,1 1 16,-1 17-16,-17 54 15,35-19 1,0 71-16,0-35 15,35 36 1,0-54-16,1 0 0,-1 0 0,35 18 16,-34-35-1,17 0-15,-36-1 16,1-17-16,-36 0 16</inkml:trace>
  <inkml:trace contextRef="#ctx0" brushRef="#br1" timeOffset="-85090.4667">23618 17092 0,'-17'-18'16,"17"1"-16,-18 17 16,1 0-16,-1 17 15,-17 36 1,17-17-16,0-1 16,1 71-16,17-53 15,0 53-15,17-36 16,19 54-16,-1-89 15,0 35 1,0-34-16,1-1 16,-19-35-16,1 18 15</inkml:trace>
  <inkml:trace contextRef="#ctx0" brushRef="#br1" timeOffset="-84822.83">23760 17410 0,'-18'0'0,"36"17"16,17 19-16,-17-1 15,52 35-15,-17-34 16,35 34-16,-35-35 15,35 1 1,-52-1-16,34-17 16,-52-1-16,-1-17 0,-34-17 31</inkml:trace>
  <inkml:trace contextRef="#ctx0" brushRef="#br1" timeOffset="-84613.086">24183 17374 0,'-53'53'16,"-18"35"-1,54-35-15,-54 53 16,36-18-1,17-70-15,1 53 16,34-54-16</inkml:trace>
  <inkml:trace contextRef="#ctx0" brushRef="#br1" timeOffset="-84312.689">24536 17727 0,'17'0'16,"-17"18"-16,0 17 15,-17 0 1,-19 18-16,19-18 16,-1 18-16,1-17 15,17-19-15,0 19 16</inkml:trace>
  <inkml:trace contextRef="#ctx0" brushRef="#br1" timeOffset="-83862.723">24747 17727 0,'18'18'16,"-36"17"-1,18 0-15,0-17 16,18 17-16,0 0 15,17-17-15,0 0 16,0-18-16,-17-18 0,17-17 16,-17 0-16,0-1 15,-1 19-15,-17-19 0,0 1 16,18 17-16,-18 1 16,0-1-16,0 53 15,0 36 1,18-18-16,-18 53 15,17-71-15,-17 71 16,18-71-16,-18 36 16,0-54-16,-18 19 15,1-19 1,-36-17-16,35 0 16,-35-17-16,18 17 15,-18-18-15,35 0 16,-17 1-1,17 17-15,18-18 16</inkml:trace>
  <inkml:trace contextRef="#ctx0" brushRef="#br1" timeOffset="-83578.2059">25100 17216 0,'35'17'0,"71"18"15,-35 1-15,-18-1 16,35 89-1,-53-72-15,18 107 16,-53-88-16,0 70 16,-18-71-16,-52 36 15,35-70-15,-1-1 16</inkml:trace>
  <inkml:trace contextRef="#ctx0" brushRef="#br1" timeOffset="-54120.58">19491 16739 0,'0'-17'0,"0"-1"16,0 0 0,0 1-1,-18-1 1,1 18-16,-1 0 16,-17 0-1,0 18-15,-18 35 16,35-18-16,-53 53 15,54-35-15,-19 53 16,36-53-16,0 53 16,0-71-16,0 18 15,36 35 1,-19-53-16,19-17 0,17 35 16,-36-18-16,19-35 15,-1 18-15,-18-1 16,1-17-16,0 18 15,-18-36 1</inkml:trace>
  <inkml:trace contextRef="#ctx0" brushRef="#br1" timeOffset="-53135.447">19791 17074 0,'17'0'31,"-17"18"-31,0 17 16,0 1-16,0-19 16,0 36-1,0-18-15,-17-17 0,17 17 16,0 1-16,0-19 15,0-34 32,0-36-47,0 35 16,0-35-16,0 18 16,0 17-16,17 1 15,-17-1-15,18 0 16,0 1-16,-18-1 0,17 18 15,1-18-15,17 18 16,-35-17-16,18 17 16,0 17-16,-1 19 15,1-19-15,0 36 16,-1-35 0,1 35-16,-18-36 15,17 36-15,-17-35 16,0 0-1,0-1-15,0-34 32,0-19-32,0 1 15,0 17-15,18-34 16,-18 34-16,18-17 0,17 17 16,-17 0-1,-1 18-15,1-17 0,0 17 16,-1 0-16,1 0 0,17 0 15,-17 17-15,17 1 16,-35 0-16,18 35 16,-18-36-16,17 18 15,-17 18-15,18-35 16,0 17 0,-18-17-16,0 0 15,-18-18 16</inkml:trace>
  <inkml:trace contextRef="#ctx0" brushRef="#br1" timeOffset="-52575.57">20461 16616 0,'0'-18'15,"18"18"1,-1 35 0,1-17-16,35 35 15,-18 0 1,18 18-16,-18-19 16,18 37-16,-35-36 15,17 35 1,-35-35-16,0 52 0,0-69 15,-17-1-15,-1 18 0,0-35 16,-17 52 0,17-52-16,1-1 15,17 1-15,-18-18 16</inkml:trace>
  <inkml:trace contextRef="#ctx0" brushRef="#br1" timeOffset="-28243.53">5292 10037 0,'-18'0'31,"18"-18"1,-18 18-17,18-18-15,0 1 16,0-1-16,0 0 15,0 1-15,0-36 16,18 0 0,-18 35-16,18-17 15,-18 17-15,17 1 0,1-19 16,0 19 0,-1-1-16,1 18 15,-18-18 1,18 18-1,-18 18 1,17 0-16,1-1 16,-1-17-16,19 18 15,-1-18-15,18 0 16,-18 0-16,53 0 16,-52 0-1,69 0-15,-52 0 16,53 18-16,-53-18 15,53 0-15,-35 0 16,52 0 0,-52-18-16,123-35 15,-71 18 1,-52 17-16,-18-17 0,52-18 16,-52 35-1,-17-17-15,34-18 0,-52 18 16,-1 0-16,1-1 15,0-17-15,-1 18 0,1-53 16,0 35-16,-1-35 16,-17 35-16,18 0 15,0-53 1,-18 53-16,0 0 0,17-35 16,-17 35-16,0 18 15,0-18-15,0 35 16,0-35-16,18 53 15,-18-35-15,17 35 16,-17 18 0,18-1-1,-18 1-15,0 70 16,0-52-16,0 52 16,0-35-16,18 53 15,-18-71-15,17 71 16,-17-53-16,18 35 15,0-53-15,-18 18 16,17-18-16,-17 1 16,0 16-16,18-16 0,-18-19 0,18 19 15,-18-19-15,35 19 16,-18-19-16,1 1 16,0-18-16,-1 17 0,1-17 15,0 18 1,-1-18-16,1 0 15,-18-18 1</inkml:trace>
  <inkml:trace contextRef="#ctx0" brushRef="#br1" timeOffset="-27283.967">7814 9490 0,'18'0'16,"-1"0"0,1-18-16,35 0 15,-18 18-15,18-17 16,71-1-16,-54 18 15,18 0-15,124-35 16,-106 35-16,17-18 0,18 1 16,-17-1-16,158-35 15,-141 35-15,-17 1 16,17-1-16,-18 1 0,124-19 16,-123 19-16,-19-1 15,90 0-15,-107 18 16,0-17-16,53 17 15,-70 0-15,-1 0 16,36 17-16,-53-17 16,-18 0-16,36 18 15,-36-18-15,0 0 16,-17 0-16,17 0 16,-17 0-16,17 0 15,-17 0-15,-18 18 16,17-18-16,19 0 15,-19 17-15,1 1 16,17 0-16,-17 17 16,-1-18-16,-17 19 15,18 34 1,-18 18-16,0-52 16,0 34-16,0-34 15,18-36-15</inkml:trace>
  <inkml:trace contextRef="#ctx0" brushRef="#br1" timeOffset="-26471.305">5803 7073 0,'-70'0'16,"17"18"-1,17-1-15,1 36 16,35 0-16,0-17 16,35-19-16,1 19 0,34-1 15,-17-18-15,0 1 16,-18 0-16,54-1 16,-72 1-16,19 0 15,-36-1-15,0 1 16,-18 0-16,-35 34 15,18-34-15,-54 17 16,54-35-16,0 0 16,35-17-16</inkml:trace>
  <inkml:trace contextRef="#ctx0" brushRef="#br1" timeOffset="-26064.449">6332 7267 0,'18'71'16,"-18"-1"0,0-52-16,-18 17 0,1-17 15,-1-36 1,18-17 0,0 0-16,18-36 15,-1 36-15,-17-18 16,18 35-16,0-17 15,-1 17-15,1 36 16,0 35-16,-18-35 16,0 35-16,17-18 15,-17-18-15,18-17 16,-1-17 0,1-18-1,0 17-15,-1-17 16,1 17-16,0 18 15,-1 0-15,19 35 16,-19 1-16,19-1 16,-1-18-1,18 19-15,-36-19 16,36-17-16</inkml:trace>
  <inkml:trace contextRef="#ctx0" brushRef="#br1" timeOffset="-25407.787">6932 7179 0,'-35'0'16,"-18"53"-1,35 0 1,18-35-16,36 34 16,-1-52-16,18 0 15,-18 0-15,0 0 16,-35-17-16,18-1 15,-18 1-15,-18-1 16,1 0 0,34 18 15,1 0-15,0-17-1,17-1 1,-35 0-16,35-35 15,-35 18-15,0-53 16,18 35-16,-36-53 16,18 36-16,-35-54 15,0 71-15,-1-35 16,19 88-16,-1 0 16,18 18-16,0 35 0,0 88 15,18-71-15,17 107 16,0-89-16,36 53 15,-18-88-15,35 0 16,-35-36 0,17-34-16,-34-18 15,-19 17-15,1-17 0,0-18 16,-18-53-16,0 53 16,-18-53-1,18 53-15,-35-17 0,17-1 16,0 1-16,-35-36 15,36 70-15,-1 19 0,1 52 16,-1 53 0,18-17-16,35 88 15,-17-54-15,35-34 16,35 70-16,-35-88 16,0 0-16,17 0 15,-34-53-15,-36 17 0</inkml:trace>
  <inkml:trace contextRef="#ctx0" brushRef="#br1" timeOffset="-24968.195">8290 6950 0,'18'0'0,"0"-18"16,17 18-16,53-53 15,-35 36-15,35-36 16,-35 17 0,-35 19-16</inkml:trace>
  <inkml:trace contextRef="#ctx0" brushRef="#br1" timeOffset="-24841.093">8449 6685 0,'35'88'0,"-17"-35"15</inkml:trace>
  <inkml:trace contextRef="#ctx0" brushRef="#br1" timeOffset="-24363.284">8749 6914 0,'18'18'15,"-1"0"-15,1-18 0,-1 0 16,1 0-16,0-18 0,-1 18 15,1-18-15,-18 1 16,18-1-16,-36 36 16,0-1-1,18 19 1,-17-19-16,17 19 0,0-19 16,17 1-16,-17 0 15,18-1-15,17 1 16,1-18-16,-1-18 15,-18 1-15,1-19 16,-18 1-16,0 0 16,-18 17-16,1-35 15,17 36-15,-18 17 16,18 17 0,18 18-1,-1-17-15,36 17 16,-17-17-1,17 0-15,-36-18 16,1 17-16</inkml:trace>
  <inkml:trace contextRef="#ctx0" brushRef="#br1" timeOffset="-23956.042">8431 6703 0,'36'70'16,"-1"1"-1,18 17 1,-35-53-16,17 54 16,-18-72-16,1 18 0,35 1 15,-35-19-15</inkml:trace>
  <inkml:trace contextRef="#ctx0" brushRef="#br1" timeOffset="-23328.945">9225 6826 0,'18'0'15,"-1"0"1,1 36-1,0-19-15,-1 18 16,1 1-16,-18-19 16,18 1-1</inkml:trace>
  <inkml:trace contextRef="#ctx0" brushRef="#br1" timeOffset="-23156.03">9208 6562 0,'0'-36'16,"17"36"-1,1 0-15</inkml:trace>
  <inkml:trace contextRef="#ctx0" brushRef="#br1" timeOffset="-22822.465">9437 6914 0,'-18'-17'15,"18"-1"1,0 1 0,18-1-16,-18 0 15,35 1-15,-35-1 0,18 18 16,-1 0-16,1 18 16,-18-1-16,18 1 15,-1 0-15,1 17 16,0-35-1,-1 35-15,1-17 16,-18-1-16,17 1 16,-17 17-16,18-35 15</inkml:trace>
  <inkml:trace contextRef="#ctx0" brushRef="#br1" timeOffset="-22632.265">9754 6809 0,'18'17'16,"0"19"-1,-1-1-15,-17-18 16,18 1-16</inkml:trace>
  <inkml:trace contextRef="#ctx0" brushRef="#br1" timeOffset="-22489.0589">9701 6526 0,'18'-17'15,"0"17"1,-1 17 0</inkml:trace>
  <inkml:trace contextRef="#ctx0" brushRef="#br1" timeOffset="-21955.9389">9948 6879 0,'18'-35'16,"-18"17"-16,0 1 16,0-1-1,0 0-15,18 18 16,-18 18 15,17 0-31,1-18 16,0 0-1,-1 17 1,1-17-16,-1-17 16,1 17-1,-18-18 1,18 36 31,-1 35-47,1-18 15,0 18 1,-1-18-16,1 36 0,-18-54 16,0 36-16,-18-35 15,-17 17 1,17-17-16,-35-18 16,36 0-16,-36-18 15,53 0-15,-18-35 16,18 1-16,71-54 15,-36 53-15,89-53 16,-54 53-16,36-17 16,-53 52-16,-18-17 15,-52 35-15</inkml:trace>
  <inkml:trace contextRef="#ctx0" brushRef="#br1" timeOffset="-21292.488">7355 7832 0,'0'-18'0,"0"0"16,-17 1-1,-1-1-15,1 18 0,-1 0 16,-17 35 0,35 18-16,0-17 15,17 17-15,1-18 16,35 35-16,-36-52 15,36 35-15,-35-35 16,0 17 0,-18-18-16,-36-17 15,19 0 1,-19 0-16,1 0 16,18 0-16,-1-17 15</inkml:trace>
  <inkml:trace contextRef="#ctx0" brushRef="#br1" timeOffset="-21026.56">7620 8026 0,'35'-18'16,"-17"0"-16,0-17 16,-1 18-1,-17-1-15,0 0 16,0 1-16,-17-1 15,-1 0-15,-35 36 16,35 0-16,1-1 16,-1 19-16,0 16 15,18-34-15,36 35 16,-1-35-16,53-1 16,-35-17-16,53-17 15,-53-1-15,17-35 16</inkml:trace>
  <inkml:trace contextRef="#ctx0" brushRef="#br1" timeOffset="-20874.88">7920 7885 0,'-18'0'16,"36"-18"-16,0 18 16,52-35-16,36-1 15,-53 1-15,17 0 16,-34 17-16,-1 1 15,-35-1 1</inkml:trace>
  <inkml:trace contextRef="#ctx0" brushRef="#br1" timeOffset="-20698.856">8043 7585 0,'36'88'15,"-1"18"-15,-35-53 16,18-18-16,-1 18 0,36 17 16,-35-34-16,-1-19 15,36 1 1,-35-18-16</inkml:trace>
  <inkml:trace contextRef="#ctx0" brushRef="#br1" timeOffset="-20363.19">8625 7708 0,'0'-17'16,"-35"34"-1,-18 18-15,18-17 16,17 35-16,18-35 15,0 17-15,18-17 16,0-1-16,-1 1 0,36 0 16,-18-1-16,1-17 0,17 18 15,-53-1-15,17-17 16,-17 18 0,-17 0-16,-54-1 15,53-17-15,-17 18 16,-18-18-16,18 0 15,17 18-15</inkml:trace>
  <inkml:trace contextRef="#ctx0" brushRef="#br1" timeOffset="-12917.754">8714 6950 0,'0'-18'16,"17"18"15,-17-18-16,18 18 1,-18-17 0,0 34 62,0 1-63,18 0 1,-18-1-16,0 1 0,0 35 16,17-35-16,-17-1 0,0 18 15,18-35 1,-18 18-16,17 0 16,1-18-16</inkml:trace>
  <inkml:trace contextRef="#ctx0" brushRef="#br1" timeOffset="-3718.94">30039 13529 0,'18'0'47,"-1"18"-31,36-1-1,0-17 1,0 18-16,106-18 15,-36 0-15,-17 0 0,18 0 16,-19 0-16,54-18 16,-124 18-16,1-17 15</inkml:trace>
  <inkml:trace contextRef="#ctx0" brushRef="#br1" timeOffset="58000.383">25100 12471 0,'0'17'47,"-17"1"-31,17 35-1,0 0-15,0-18 16,0-17-16,0-1 0,35 19 16,-18-19-16,1 1 15,35 0-15,-18-18 16,53 17-16,-52-17 16,70 0-1,-54-17-15,19 17 0,0-18 16,-18 18-16,88-35 15,-88 35-15,17 0 0,-17-18 16,53 18-16,-36 0 16,36-18-16,-35 18 15,-18 0-15,70-17 16,-70 17-16,35 0 16,-52 0-16,16 17 15,-34-17-15,17 36 16,1-19-16,-1 19 15,-17-1 1,17 0-16,-17-17 16,-1 17-16,-17-17 15,0-1-15,0 1 16,0 0-16,0-1 16,0-34-1,0-1 1,18 0-16,-18-17 15,0 0-15,17 17 16,-17-17-16,0 17 0,18 1 16,0-1-1,-1 18-15,1-18 16,0 18-16,-1 0 16,1 0-16,0 0 15,-1 0-15,18 0 16,-17 0-1,17 0-15,-17 0 0,0 0 16,35 0-16,-36 18 16,18-18-16,18 0 15,-35 18-15,17-18 0,18 0 16,-17 17-16,16-17 16,-16 18-16,34-18 15,-52 17 1,17-17-16,36 18 15,-36-18-15,36 18 16,-36-18-16,53 0 16,-35 0-16,35 0 15,-53 0-15,54 0 16,-54 0-16,53 0 16,-53 0-16,36 0 15,-36 0-15,18 0 16,-18 0-16,1 0 15,-19 0 1,19 0-16,-19 0 16,19 0-16,-19 0 15,1 0-15,-1-18 16,1 18-16,-18-18 16,0 1-1,0-18-15,-18-1 16,18 19-16,-17-1 0,-1-35 15,18 35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11ABF1-B887-414C-9B58-D02F7E47FA25}" type="datetimeFigureOut">
              <a:rPr lang="ru-RU" smtClean="0"/>
              <a:t>08.04.2020</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9EE60C-2BB2-4D9A-ACAE-E7762BF3DC8E}" type="slidenum">
              <a:rPr lang="ru-RU" smtClean="0"/>
              <a:t>‹#›</a:t>
            </a:fld>
            <a:endParaRPr lang="ru-RU"/>
          </a:p>
        </p:txBody>
      </p:sp>
    </p:spTree>
    <p:extLst>
      <p:ext uri="{BB962C8B-B14F-4D97-AF65-F5344CB8AC3E}">
        <p14:creationId xmlns:p14="http://schemas.microsoft.com/office/powerpoint/2010/main" val="329217682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61899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a:p>
        </p:txBody>
      </p:sp>
      <p:sp>
        <p:nvSpPr>
          <p:cNvPr id="747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4678B87-4425-4AD1-8B6B-2AE94CF4B3F5}" type="slidenum">
              <a:rPr lang="en-US" altLang="ru-RU" smtClean="0"/>
              <a:pPr>
                <a:spcBef>
                  <a:spcPct val="0"/>
                </a:spcBef>
              </a:pPr>
              <a:t>34</a:t>
            </a:fld>
            <a:endParaRPr lang="en-US" altLang="ru-RU"/>
          </a:p>
        </p:txBody>
      </p:sp>
    </p:spTree>
    <p:extLst>
      <p:ext uri="{BB962C8B-B14F-4D97-AF65-F5344CB8AC3E}">
        <p14:creationId xmlns:p14="http://schemas.microsoft.com/office/powerpoint/2010/main" val="304587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6EEFC373-34EA-4514-86CD-22EBD2B4BA85}" type="slidenum">
              <a:rPr lang="en-US" altLang="en-US" smtClean="0">
                <a:solidFill>
                  <a:srgbClr val="000000"/>
                </a:solidFill>
                <a:latin typeface="Arial" panose="020B0604020202020204" pitchFamily="34" charset="0"/>
              </a:rPr>
              <a:pPr/>
              <a:t>42</a:t>
            </a:fld>
            <a:endParaRPr lang="en-US" altLang="en-US">
              <a:solidFill>
                <a:srgbClr val="000000"/>
              </a:solidFill>
              <a:latin typeface="Arial" panose="020B0604020202020204" pitchFamily="34" charset="0"/>
            </a:endParaRPr>
          </a:p>
        </p:txBody>
      </p:sp>
      <p:sp>
        <p:nvSpPr>
          <p:cNvPr id="317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latin typeface="Arial" panose="020B0604020202020204" pitchFamily="34" charset="0"/>
            </a:endParaRPr>
          </a:p>
        </p:txBody>
      </p:sp>
    </p:spTree>
    <p:extLst>
      <p:ext uri="{BB962C8B-B14F-4D97-AF65-F5344CB8AC3E}">
        <p14:creationId xmlns:p14="http://schemas.microsoft.com/office/powerpoint/2010/main" val="609109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42792C22-4746-4DC9-B7C6-69FBFB2EE710}" type="slidenum">
              <a:rPr lang="en-US" altLang="en-US" smtClean="0">
                <a:solidFill>
                  <a:srgbClr val="000000"/>
                </a:solidFill>
                <a:latin typeface="Arial" panose="020B0604020202020204" pitchFamily="34" charset="0"/>
              </a:rPr>
              <a:pPr/>
              <a:t>43</a:t>
            </a:fld>
            <a:endParaRPr lang="en-US" altLang="en-US">
              <a:solidFill>
                <a:srgbClr val="000000"/>
              </a:solidFill>
              <a:latin typeface="Arial" panose="020B0604020202020204" pitchFamily="34" charset="0"/>
            </a:endParaRPr>
          </a:p>
        </p:txBody>
      </p:sp>
      <p:sp>
        <p:nvSpPr>
          <p:cNvPr id="337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1697871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2445D4-E103-2048-884D-EABA1C8D9458}" type="slidenum">
              <a:rPr lang="en-US" smtClean="0"/>
              <a:t>45</a:t>
            </a:fld>
            <a:endParaRPr lang="en-US"/>
          </a:p>
        </p:txBody>
      </p:sp>
    </p:spTree>
    <p:extLst>
      <p:ext uri="{BB962C8B-B14F-4D97-AF65-F5344CB8AC3E}">
        <p14:creationId xmlns:p14="http://schemas.microsoft.com/office/powerpoint/2010/main" val="3557266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D15F61B-D24D-4DD1-9BD5-C1ADFB70673F}" type="datetime1">
              <a:rPr lang="en-US" smtClean="0"/>
              <a:t>4/8/2020</a:t>
            </a:fld>
            <a:endParaRPr lang="en-US"/>
          </a:p>
        </p:txBody>
      </p:sp>
      <p:sp>
        <p:nvSpPr>
          <p:cNvPr id="5" name="Footer Placeholder 4"/>
          <p:cNvSpPr>
            <a:spLocks noGrp="1"/>
          </p:cNvSpPr>
          <p:nvPr>
            <p:ph type="ftr" sz="quarter" idx="11"/>
          </p:nvPr>
        </p:nvSpPr>
        <p:spPr/>
        <p:txBody>
          <a:bodyPr/>
          <a:lstStyle/>
          <a:p>
            <a:r>
              <a:rPr lang="en-US" smtClean="0"/>
              <a:t>© deeplearning.ai</a:t>
            </a:r>
            <a:endParaRPr lang="en-US"/>
          </a:p>
        </p:txBody>
      </p:sp>
      <p:sp>
        <p:nvSpPr>
          <p:cNvPr id="6" name="Slide Number Placeholder 5"/>
          <p:cNvSpPr>
            <a:spLocks noGrp="1"/>
          </p:cNvSpPr>
          <p:nvPr>
            <p:ph type="sldNum" sz="quarter" idx="12"/>
          </p:nvPr>
        </p:nvSpPr>
        <p:spPr/>
        <p:txBody>
          <a:bodyPr/>
          <a:lstStyle/>
          <a:p>
            <a:fld id="{2612FDEE-65FE-EB40-A6D9-C8DBBB984046}" type="slidenum">
              <a:rPr lang="en-US" smtClean="0"/>
              <a:t>‹#›</a:t>
            </a:fld>
            <a:endParaRPr lang="en-US"/>
          </a:p>
        </p:txBody>
      </p:sp>
    </p:spTree>
    <p:extLst>
      <p:ext uri="{BB962C8B-B14F-4D97-AF65-F5344CB8AC3E}">
        <p14:creationId xmlns:p14="http://schemas.microsoft.com/office/powerpoint/2010/main" val="1008455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41684E-7349-4844-BE50-FD2517463AEE}" type="datetime1">
              <a:rPr lang="en-US" smtClean="0"/>
              <a:t>4/8/2020</a:t>
            </a:fld>
            <a:endParaRPr lang="en-US"/>
          </a:p>
        </p:txBody>
      </p:sp>
      <p:sp>
        <p:nvSpPr>
          <p:cNvPr id="5" name="Footer Placeholder 4"/>
          <p:cNvSpPr>
            <a:spLocks noGrp="1"/>
          </p:cNvSpPr>
          <p:nvPr>
            <p:ph type="ftr" sz="quarter" idx="11"/>
          </p:nvPr>
        </p:nvSpPr>
        <p:spPr/>
        <p:txBody>
          <a:bodyPr/>
          <a:lstStyle/>
          <a:p>
            <a:r>
              <a:rPr lang="en-US" smtClean="0"/>
              <a:t>© deeplearning.ai</a:t>
            </a:r>
            <a:endParaRPr lang="en-US"/>
          </a:p>
        </p:txBody>
      </p:sp>
      <p:sp>
        <p:nvSpPr>
          <p:cNvPr id="6" name="Slide Number Placeholder 5"/>
          <p:cNvSpPr>
            <a:spLocks noGrp="1"/>
          </p:cNvSpPr>
          <p:nvPr>
            <p:ph type="sldNum" sz="quarter" idx="12"/>
          </p:nvPr>
        </p:nvSpPr>
        <p:spPr/>
        <p:txBody>
          <a:bodyPr/>
          <a:lstStyle/>
          <a:p>
            <a:fld id="{2612FDEE-65FE-EB40-A6D9-C8DBBB984046}" type="slidenum">
              <a:rPr lang="en-US" smtClean="0"/>
              <a:t>‹#›</a:t>
            </a:fld>
            <a:endParaRPr lang="en-US"/>
          </a:p>
        </p:txBody>
      </p:sp>
    </p:spTree>
    <p:extLst>
      <p:ext uri="{BB962C8B-B14F-4D97-AF65-F5344CB8AC3E}">
        <p14:creationId xmlns:p14="http://schemas.microsoft.com/office/powerpoint/2010/main" val="1535988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5D2C52-B7F5-4538-BBF2-F6C38082E9A2}" type="datetime1">
              <a:rPr lang="en-US" smtClean="0"/>
              <a:t>4/8/2020</a:t>
            </a:fld>
            <a:endParaRPr lang="en-US"/>
          </a:p>
        </p:txBody>
      </p:sp>
      <p:sp>
        <p:nvSpPr>
          <p:cNvPr id="5" name="Footer Placeholder 4"/>
          <p:cNvSpPr>
            <a:spLocks noGrp="1"/>
          </p:cNvSpPr>
          <p:nvPr>
            <p:ph type="ftr" sz="quarter" idx="11"/>
          </p:nvPr>
        </p:nvSpPr>
        <p:spPr/>
        <p:txBody>
          <a:bodyPr/>
          <a:lstStyle/>
          <a:p>
            <a:r>
              <a:rPr lang="en-US" smtClean="0"/>
              <a:t>© deeplearning.ai</a:t>
            </a:r>
            <a:endParaRPr lang="en-US"/>
          </a:p>
        </p:txBody>
      </p:sp>
      <p:sp>
        <p:nvSpPr>
          <p:cNvPr id="6" name="Slide Number Placeholder 5"/>
          <p:cNvSpPr>
            <a:spLocks noGrp="1"/>
          </p:cNvSpPr>
          <p:nvPr>
            <p:ph type="sldNum" sz="quarter" idx="12"/>
          </p:nvPr>
        </p:nvSpPr>
        <p:spPr/>
        <p:txBody>
          <a:bodyPr/>
          <a:lstStyle/>
          <a:p>
            <a:fld id="{2612FDEE-65FE-EB40-A6D9-C8DBBB984046}" type="slidenum">
              <a:rPr lang="en-US" smtClean="0"/>
              <a:t>‹#›</a:t>
            </a:fld>
            <a:endParaRPr lang="en-US"/>
          </a:p>
        </p:txBody>
      </p:sp>
    </p:spTree>
    <p:extLst>
      <p:ext uri="{BB962C8B-B14F-4D97-AF65-F5344CB8AC3E}">
        <p14:creationId xmlns:p14="http://schemas.microsoft.com/office/powerpoint/2010/main" val="4555635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8492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5181" y="153369"/>
            <a:ext cx="10515600" cy="1325563"/>
          </a:xfrm>
        </p:spPr>
        <p:txBody>
          <a:bodyPr/>
          <a:lstStyle>
            <a:lvl1pPr>
              <a:defRPr>
                <a:latin typeface="Century Schoolbook" charset="0"/>
                <a:ea typeface="Century Schoolbook" charset="0"/>
                <a:cs typeface="Century Schoolbook" charset="0"/>
              </a:defRPr>
            </a:lvl1pPr>
          </a:lstStyle>
          <a:p>
            <a:r>
              <a:rPr lang="en-US" dirty="0"/>
              <a:t>Click to edit Master title style</a:t>
            </a:r>
          </a:p>
        </p:txBody>
      </p:sp>
      <p:sp>
        <p:nvSpPr>
          <p:cNvPr id="4" name="Date Placeholder 3"/>
          <p:cNvSpPr>
            <a:spLocks noGrp="1"/>
          </p:cNvSpPr>
          <p:nvPr>
            <p:ph type="dt" sz="half" idx="10"/>
          </p:nvPr>
        </p:nvSpPr>
        <p:spPr/>
        <p:txBody>
          <a:bodyPr/>
          <a:lstStyle/>
          <a:p>
            <a:fld id="{6FE0603C-5095-46FB-A6D7-00D320487886}" type="datetime1">
              <a:rPr lang="en-US" smtClean="0"/>
              <a:t>4/8/2020</a:t>
            </a:fld>
            <a:endParaRPr lang="en-US"/>
          </a:p>
        </p:txBody>
      </p:sp>
      <p:sp>
        <p:nvSpPr>
          <p:cNvPr id="5" name="Footer Placeholder 4"/>
          <p:cNvSpPr>
            <a:spLocks noGrp="1"/>
          </p:cNvSpPr>
          <p:nvPr>
            <p:ph type="ftr" sz="quarter" idx="11"/>
          </p:nvPr>
        </p:nvSpPr>
        <p:spPr/>
        <p:txBody>
          <a:bodyPr/>
          <a:lstStyle/>
          <a:p>
            <a:r>
              <a:rPr lang="en-US" smtClean="0"/>
              <a:t>© deeplearning.ai</a:t>
            </a:r>
            <a:endParaRPr lang="en-US"/>
          </a:p>
        </p:txBody>
      </p:sp>
      <p:sp>
        <p:nvSpPr>
          <p:cNvPr id="6" name="Slide Number Placeholder 5"/>
          <p:cNvSpPr>
            <a:spLocks noGrp="1"/>
          </p:cNvSpPr>
          <p:nvPr>
            <p:ph type="sldNum" sz="quarter" idx="12"/>
          </p:nvPr>
        </p:nvSpPr>
        <p:spPr/>
        <p:txBody>
          <a:bodyPr/>
          <a:lstStyle/>
          <a:p>
            <a:fld id="{E2ABFFA8-A37B-514E-97D8-E4D66854BE4C}" type="slidenum">
              <a:rPr lang="en-US" smtClean="0"/>
              <a:t>‹#›</a:t>
            </a:fld>
            <a:endParaRPr lang="en-US"/>
          </a:p>
        </p:txBody>
      </p:sp>
      <p:sp>
        <p:nvSpPr>
          <p:cNvPr id="7" name="TextBox 6"/>
          <p:cNvSpPr txBox="1"/>
          <p:nvPr userDrawn="1"/>
        </p:nvSpPr>
        <p:spPr>
          <a:xfrm>
            <a:off x="10875599" y="6452092"/>
            <a:ext cx="1342483" cy="400110"/>
          </a:xfrm>
          <a:prstGeom prst="rect">
            <a:avLst/>
          </a:prstGeom>
          <a:noFill/>
        </p:spPr>
        <p:txBody>
          <a:bodyPr wrap="none" rtlCol="0">
            <a:spAutoFit/>
          </a:bodyPr>
          <a:lstStyle/>
          <a:p>
            <a:r>
              <a:rPr lang="en-US" sz="2000" dirty="0"/>
              <a:t>Andrew</a:t>
            </a:r>
            <a:r>
              <a:rPr lang="en-US" sz="2000" baseline="0" dirty="0"/>
              <a:t> Ng</a:t>
            </a:r>
            <a:endParaRPr lang="en-US" sz="2000" dirty="0"/>
          </a:p>
        </p:txBody>
      </p:sp>
    </p:spTree>
    <p:extLst>
      <p:ext uri="{BB962C8B-B14F-4D97-AF65-F5344CB8AC3E}">
        <p14:creationId xmlns:p14="http://schemas.microsoft.com/office/powerpoint/2010/main" val="777026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C63B2C-58C1-4FE1-9FDB-29A81E5BC758}" type="datetime1">
              <a:rPr lang="en-US" smtClean="0"/>
              <a:t>4/8/2020</a:t>
            </a:fld>
            <a:endParaRPr lang="en-US"/>
          </a:p>
        </p:txBody>
      </p:sp>
      <p:sp>
        <p:nvSpPr>
          <p:cNvPr id="5" name="Footer Placeholder 4"/>
          <p:cNvSpPr>
            <a:spLocks noGrp="1"/>
          </p:cNvSpPr>
          <p:nvPr>
            <p:ph type="ftr" sz="quarter" idx="11"/>
          </p:nvPr>
        </p:nvSpPr>
        <p:spPr/>
        <p:txBody>
          <a:bodyPr/>
          <a:lstStyle/>
          <a:p>
            <a:r>
              <a:rPr lang="en-US" smtClean="0"/>
              <a:t>© deeplearning.ai</a:t>
            </a:r>
            <a:endParaRPr lang="en-US"/>
          </a:p>
        </p:txBody>
      </p:sp>
      <p:sp>
        <p:nvSpPr>
          <p:cNvPr id="6" name="Slide Number Placeholder 5"/>
          <p:cNvSpPr>
            <a:spLocks noGrp="1"/>
          </p:cNvSpPr>
          <p:nvPr>
            <p:ph type="sldNum" sz="quarter" idx="12"/>
          </p:nvPr>
        </p:nvSpPr>
        <p:spPr/>
        <p:txBody>
          <a:bodyPr/>
          <a:lstStyle/>
          <a:p>
            <a:fld id="{2612FDEE-65FE-EB40-A6D9-C8DBBB984046}" type="slidenum">
              <a:rPr lang="en-US" smtClean="0"/>
              <a:t>‹#›</a:t>
            </a:fld>
            <a:endParaRPr lang="en-US"/>
          </a:p>
        </p:txBody>
      </p:sp>
    </p:spTree>
    <p:extLst>
      <p:ext uri="{BB962C8B-B14F-4D97-AF65-F5344CB8AC3E}">
        <p14:creationId xmlns:p14="http://schemas.microsoft.com/office/powerpoint/2010/main" val="1172579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271C4A-B1B2-4772-87EB-578BDF290B79}" type="datetime1">
              <a:rPr lang="en-US" smtClean="0"/>
              <a:t>4/8/2020</a:t>
            </a:fld>
            <a:endParaRPr lang="en-US"/>
          </a:p>
        </p:txBody>
      </p:sp>
      <p:sp>
        <p:nvSpPr>
          <p:cNvPr id="5" name="Footer Placeholder 4"/>
          <p:cNvSpPr>
            <a:spLocks noGrp="1"/>
          </p:cNvSpPr>
          <p:nvPr>
            <p:ph type="ftr" sz="quarter" idx="11"/>
          </p:nvPr>
        </p:nvSpPr>
        <p:spPr/>
        <p:txBody>
          <a:bodyPr/>
          <a:lstStyle/>
          <a:p>
            <a:r>
              <a:rPr lang="en-US" smtClean="0"/>
              <a:t>© deeplearning.ai</a:t>
            </a:r>
            <a:endParaRPr lang="en-US"/>
          </a:p>
        </p:txBody>
      </p:sp>
      <p:sp>
        <p:nvSpPr>
          <p:cNvPr id="6" name="Slide Number Placeholder 5"/>
          <p:cNvSpPr>
            <a:spLocks noGrp="1"/>
          </p:cNvSpPr>
          <p:nvPr>
            <p:ph type="sldNum" sz="quarter" idx="12"/>
          </p:nvPr>
        </p:nvSpPr>
        <p:spPr/>
        <p:txBody>
          <a:bodyPr/>
          <a:lstStyle/>
          <a:p>
            <a:fld id="{2612FDEE-65FE-EB40-A6D9-C8DBBB984046}" type="slidenum">
              <a:rPr lang="en-US" smtClean="0"/>
              <a:t>‹#›</a:t>
            </a:fld>
            <a:endParaRPr lang="en-US"/>
          </a:p>
        </p:txBody>
      </p:sp>
    </p:spTree>
    <p:extLst>
      <p:ext uri="{BB962C8B-B14F-4D97-AF65-F5344CB8AC3E}">
        <p14:creationId xmlns:p14="http://schemas.microsoft.com/office/powerpoint/2010/main" val="80866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705354-929B-4C26-BB88-508E9F860416}" type="datetime1">
              <a:rPr lang="en-US" smtClean="0"/>
              <a:t>4/8/2020</a:t>
            </a:fld>
            <a:endParaRPr lang="en-US"/>
          </a:p>
        </p:txBody>
      </p:sp>
      <p:sp>
        <p:nvSpPr>
          <p:cNvPr id="6" name="Footer Placeholder 5"/>
          <p:cNvSpPr>
            <a:spLocks noGrp="1"/>
          </p:cNvSpPr>
          <p:nvPr>
            <p:ph type="ftr" sz="quarter" idx="11"/>
          </p:nvPr>
        </p:nvSpPr>
        <p:spPr/>
        <p:txBody>
          <a:bodyPr/>
          <a:lstStyle/>
          <a:p>
            <a:r>
              <a:rPr lang="en-US" smtClean="0"/>
              <a:t>© deeplearning.ai</a:t>
            </a:r>
            <a:endParaRPr lang="en-US"/>
          </a:p>
        </p:txBody>
      </p:sp>
      <p:sp>
        <p:nvSpPr>
          <p:cNvPr id="7" name="Slide Number Placeholder 6"/>
          <p:cNvSpPr>
            <a:spLocks noGrp="1"/>
          </p:cNvSpPr>
          <p:nvPr>
            <p:ph type="sldNum" sz="quarter" idx="12"/>
          </p:nvPr>
        </p:nvSpPr>
        <p:spPr/>
        <p:txBody>
          <a:bodyPr/>
          <a:lstStyle/>
          <a:p>
            <a:fld id="{2612FDEE-65FE-EB40-A6D9-C8DBBB984046}" type="slidenum">
              <a:rPr lang="en-US" smtClean="0"/>
              <a:t>‹#›</a:t>
            </a:fld>
            <a:endParaRPr lang="en-US"/>
          </a:p>
        </p:txBody>
      </p:sp>
    </p:spTree>
    <p:extLst>
      <p:ext uri="{BB962C8B-B14F-4D97-AF65-F5344CB8AC3E}">
        <p14:creationId xmlns:p14="http://schemas.microsoft.com/office/powerpoint/2010/main" val="1914407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B301933-BFAF-428D-A76A-61236F32794A}" type="datetime1">
              <a:rPr lang="en-US" smtClean="0"/>
              <a:t>4/8/2020</a:t>
            </a:fld>
            <a:endParaRPr lang="en-US"/>
          </a:p>
        </p:txBody>
      </p:sp>
      <p:sp>
        <p:nvSpPr>
          <p:cNvPr id="8" name="Footer Placeholder 7"/>
          <p:cNvSpPr>
            <a:spLocks noGrp="1"/>
          </p:cNvSpPr>
          <p:nvPr>
            <p:ph type="ftr" sz="quarter" idx="11"/>
          </p:nvPr>
        </p:nvSpPr>
        <p:spPr/>
        <p:txBody>
          <a:bodyPr/>
          <a:lstStyle/>
          <a:p>
            <a:r>
              <a:rPr lang="en-US" smtClean="0"/>
              <a:t>© deeplearning.ai</a:t>
            </a:r>
            <a:endParaRPr lang="en-US"/>
          </a:p>
        </p:txBody>
      </p:sp>
      <p:sp>
        <p:nvSpPr>
          <p:cNvPr id="9" name="Slide Number Placeholder 8"/>
          <p:cNvSpPr>
            <a:spLocks noGrp="1"/>
          </p:cNvSpPr>
          <p:nvPr>
            <p:ph type="sldNum" sz="quarter" idx="12"/>
          </p:nvPr>
        </p:nvSpPr>
        <p:spPr/>
        <p:txBody>
          <a:bodyPr/>
          <a:lstStyle/>
          <a:p>
            <a:fld id="{2612FDEE-65FE-EB40-A6D9-C8DBBB984046}" type="slidenum">
              <a:rPr lang="en-US" smtClean="0"/>
              <a:t>‹#›</a:t>
            </a:fld>
            <a:endParaRPr lang="en-US"/>
          </a:p>
        </p:txBody>
      </p:sp>
    </p:spTree>
    <p:extLst>
      <p:ext uri="{BB962C8B-B14F-4D97-AF65-F5344CB8AC3E}">
        <p14:creationId xmlns:p14="http://schemas.microsoft.com/office/powerpoint/2010/main" val="1844029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E18C3AF-9637-4FDA-8E1F-352779D3EECF}" type="datetime1">
              <a:rPr lang="en-US" smtClean="0"/>
              <a:t>4/8/2020</a:t>
            </a:fld>
            <a:endParaRPr lang="en-US"/>
          </a:p>
        </p:txBody>
      </p:sp>
      <p:sp>
        <p:nvSpPr>
          <p:cNvPr id="4" name="Footer Placeholder 3"/>
          <p:cNvSpPr>
            <a:spLocks noGrp="1"/>
          </p:cNvSpPr>
          <p:nvPr>
            <p:ph type="ftr" sz="quarter" idx="11"/>
          </p:nvPr>
        </p:nvSpPr>
        <p:spPr/>
        <p:txBody>
          <a:bodyPr/>
          <a:lstStyle/>
          <a:p>
            <a:r>
              <a:rPr lang="en-US" smtClean="0"/>
              <a:t>© deeplearning.ai</a:t>
            </a:r>
            <a:endParaRPr lang="en-US"/>
          </a:p>
        </p:txBody>
      </p:sp>
      <p:sp>
        <p:nvSpPr>
          <p:cNvPr id="5" name="Slide Number Placeholder 4"/>
          <p:cNvSpPr>
            <a:spLocks noGrp="1"/>
          </p:cNvSpPr>
          <p:nvPr>
            <p:ph type="sldNum" sz="quarter" idx="12"/>
          </p:nvPr>
        </p:nvSpPr>
        <p:spPr/>
        <p:txBody>
          <a:bodyPr/>
          <a:lstStyle/>
          <a:p>
            <a:fld id="{2612FDEE-65FE-EB40-A6D9-C8DBBB984046}" type="slidenum">
              <a:rPr lang="en-US" smtClean="0"/>
              <a:t>‹#›</a:t>
            </a:fld>
            <a:endParaRPr lang="en-US"/>
          </a:p>
        </p:txBody>
      </p:sp>
    </p:spTree>
    <p:extLst>
      <p:ext uri="{BB962C8B-B14F-4D97-AF65-F5344CB8AC3E}">
        <p14:creationId xmlns:p14="http://schemas.microsoft.com/office/powerpoint/2010/main" val="120989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C17C3F-76F6-4AC6-B1F6-2AB6E5AB04FE}" type="datetime1">
              <a:rPr lang="en-US" smtClean="0"/>
              <a:t>4/8/2020</a:t>
            </a:fld>
            <a:endParaRPr lang="en-US"/>
          </a:p>
        </p:txBody>
      </p:sp>
      <p:sp>
        <p:nvSpPr>
          <p:cNvPr id="3" name="Footer Placeholder 2"/>
          <p:cNvSpPr>
            <a:spLocks noGrp="1"/>
          </p:cNvSpPr>
          <p:nvPr>
            <p:ph type="ftr" sz="quarter" idx="11"/>
          </p:nvPr>
        </p:nvSpPr>
        <p:spPr/>
        <p:txBody>
          <a:bodyPr/>
          <a:lstStyle/>
          <a:p>
            <a:r>
              <a:rPr lang="en-US" smtClean="0"/>
              <a:t>© deeplearning.ai</a:t>
            </a:r>
            <a:endParaRPr lang="en-US"/>
          </a:p>
        </p:txBody>
      </p:sp>
      <p:sp>
        <p:nvSpPr>
          <p:cNvPr id="4" name="Slide Number Placeholder 3"/>
          <p:cNvSpPr>
            <a:spLocks noGrp="1"/>
          </p:cNvSpPr>
          <p:nvPr>
            <p:ph type="sldNum" sz="quarter" idx="12"/>
          </p:nvPr>
        </p:nvSpPr>
        <p:spPr/>
        <p:txBody>
          <a:bodyPr/>
          <a:lstStyle/>
          <a:p>
            <a:fld id="{2612FDEE-65FE-EB40-A6D9-C8DBBB984046}" type="slidenum">
              <a:rPr lang="en-US" smtClean="0"/>
              <a:t>‹#›</a:t>
            </a:fld>
            <a:endParaRPr lang="en-US"/>
          </a:p>
        </p:txBody>
      </p:sp>
    </p:spTree>
    <p:extLst>
      <p:ext uri="{BB962C8B-B14F-4D97-AF65-F5344CB8AC3E}">
        <p14:creationId xmlns:p14="http://schemas.microsoft.com/office/powerpoint/2010/main" val="1950761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64EBDE-7409-4420-BD91-528F8BA29852}" type="datetime1">
              <a:rPr lang="en-US" smtClean="0"/>
              <a:t>4/8/2020</a:t>
            </a:fld>
            <a:endParaRPr lang="en-US"/>
          </a:p>
        </p:txBody>
      </p:sp>
      <p:sp>
        <p:nvSpPr>
          <p:cNvPr id="6" name="Footer Placeholder 5"/>
          <p:cNvSpPr>
            <a:spLocks noGrp="1"/>
          </p:cNvSpPr>
          <p:nvPr>
            <p:ph type="ftr" sz="quarter" idx="11"/>
          </p:nvPr>
        </p:nvSpPr>
        <p:spPr/>
        <p:txBody>
          <a:bodyPr/>
          <a:lstStyle/>
          <a:p>
            <a:r>
              <a:rPr lang="en-US" smtClean="0"/>
              <a:t>© deeplearning.ai</a:t>
            </a:r>
            <a:endParaRPr lang="en-US"/>
          </a:p>
        </p:txBody>
      </p:sp>
      <p:sp>
        <p:nvSpPr>
          <p:cNvPr id="7" name="Slide Number Placeholder 6"/>
          <p:cNvSpPr>
            <a:spLocks noGrp="1"/>
          </p:cNvSpPr>
          <p:nvPr>
            <p:ph type="sldNum" sz="quarter" idx="12"/>
          </p:nvPr>
        </p:nvSpPr>
        <p:spPr/>
        <p:txBody>
          <a:bodyPr/>
          <a:lstStyle/>
          <a:p>
            <a:fld id="{2612FDEE-65FE-EB40-A6D9-C8DBBB984046}" type="slidenum">
              <a:rPr lang="en-US" smtClean="0"/>
              <a:t>‹#›</a:t>
            </a:fld>
            <a:endParaRPr lang="en-US"/>
          </a:p>
        </p:txBody>
      </p:sp>
    </p:spTree>
    <p:extLst>
      <p:ext uri="{BB962C8B-B14F-4D97-AF65-F5344CB8AC3E}">
        <p14:creationId xmlns:p14="http://schemas.microsoft.com/office/powerpoint/2010/main" val="809641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34B90C-E014-486E-8ABD-50844B1D4914}" type="datetime1">
              <a:rPr lang="en-US" smtClean="0"/>
              <a:t>4/8/2020</a:t>
            </a:fld>
            <a:endParaRPr lang="en-US"/>
          </a:p>
        </p:txBody>
      </p:sp>
      <p:sp>
        <p:nvSpPr>
          <p:cNvPr id="6" name="Footer Placeholder 5"/>
          <p:cNvSpPr>
            <a:spLocks noGrp="1"/>
          </p:cNvSpPr>
          <p:nvPr>
            <p:ph type="ftr" sz="quarter" idx="11"/>
          </p:nvPr>
        </p:nvSpPr>
        <p:spPr/>
        <p:txBody>
          <a:bodyPr/>
          <a:lstStyle/>
          <a:p>
            <a:r>
              <a:rPr lang="en-US" smtClean="0"/>
              <a:t>© deeplearning.ai</a:t>
            </a:r>
            <a:endParaRPr lang="en-US"/>
          </a:p>
        </p:txBody>
      </p:sp>
      <p:sp>
        <p:nvSpPr>
          <p:cNvPr id="7" name="Slide Number Placeholder 6"/>
          <p:cNvSpPr>
            <a:spLocks noGrp="1"/>
          </p:cNvSpPr>
          <p:nvPr>
            <p:ph type="sldNum" sz="quarter" idx="12"/>
          </p:nvPr>
        </p:nvSpPr>
        <p:spPr/>
        <p:txBody>
          <a:bodyPr/>
          <a:lstStyle/>
          <a:p>
            <a:fld id="{2612FDEE-65FE-EB40-A6D9-C8DBBB984046}" type="slidenum">
              <a:rPr lang="en-US" smtClean="0"/>
              <a:t>‹#›</a:t>
            </a:fld>
            <a:endParaRPr lang="en-US"/>
          </a:p>
        </p:txBody>
      </p:sp>
    </p:spTree>
    <p:extLst>
      <p:ext uri="{BB962C8B-B14F-4D97-AF65-F5344CB8AC3E}">
        <p14:creationId xmlns:p14="http://schemas.microsoft.com/office/powerpoint/2010/main" val="1183782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9649E1-69DC-4C40-A4CA-E350A538F54F}" type="datetime1">
              <a:rPr lang="en-US" smtClean="0"/>
              <a:t>4/8/2020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 deeplearning.ai</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12FDEE-65FE-EB40-A6D9-C8DBBB984046}" type="slidenum">
              <a:rPr lang="en-US" smtClean="0"/>
              <a:t>‹#›</a:t>
            </a:fld>
            <a:endParaRPr lang="en-US"/>
          </a:p>
        </p:txBody>
      </p:sp>
    </p:spTree>
    <p:extLst>
      <p:ext uri="{BB962C8B-B14F-4D97-AF65-F5344CB8AC3E}">
        <p14:creationId xmlns:p14="http://schemas.microsoft.com/office/powerpoint/2010/main" val="1410675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1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1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media/image15.png"/><Relationship Id="rId4" Type="http://schemas.openxmlformats.org/officeDocument/2006/relationships/image" Target="NULL"/><Relationship Id="rId9" Type="http://schemas.openxmlformats.org/officeDocument/2006/relationships/image" Target="NULL"/></Relationships>
</file>

<file path=ppt/slides/_rels/slide14.xml.rels><?xml version="1.0" encoding="UTF-8" standalone="yes"?>
<Relationships xmlns="http://schemas.openxmlformats.org/package/2006/relationships"><Relationship Id="rId18" Type="http://schemas.openxmlformats.org/officeDocument/2006/relationships/image" Target="NULL"/><Relationship Id="rId26" Type="http://schemas.openxmlformats.org/officeDocument/2006/relationships/image" Target="NULL"/><Relationship Id="rId21" Type="http://schemas.openxmlformats.org/officeDocument/2006/relationships/image" Target="NULL"/><Relationship Id="rId34"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29" Type="http://schemas.openxmlformats.org/officeDocument/2006/relationships/image" Target="NULL"/><Relationship Id="rId1" Type="http://schemas.openxmlformats.org/officeDocument/2006/relationships/slideLayout" Target="../slideLayouts/slideLayout2.xml"/><Relationship Id="rId24" Type="http://schemas.openxmlformats.org/officeDocument/2006/relationships/image" Target="NULL"/><Relationship Id="rId32" Type="http://schemas.openxmlformats.org/officeDocument/2006/relationships/image" Target="NULL"/><Relationship Id="rId15" Type="http://schemas.openxmlformats.org/officeDocument/2006/relationships/image" Target="NULL"/><Relationship Id="rId28" Type="http://schemas.openxmlformats.org/officeDocument/2006/relationships/image" Target="NULL"/><Relationship Id="rId19" Type="http://schemas.openxmlformats.org/officeDocument/2006/relationships/image" Target="NULL"/><Relationship Id="rId31" Type="http://schemas.openxmlformats.org/officeDocument/2006/relationships/image" Target="NULL"/><Relationship Id="rId14" Type="http://schemas.openxmlformats.org/officeDocument/2006/relationships/image" Target="NULL"/><Relationship Id="rId9"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NUL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116.pn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119.png"/><Relationship Id="rId4" Type="http://schemas.openxmlformats.org/officeDocument/2006/relationships/image" Target="../media/image11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20.png"/><Relationship Id="rId1" Type="http://schemas.openxmlformats.org/officeDocument/2006/relationships/slideLayout" Target="../slideLayouts/slideLayout12.xml"/><Relationship Id="rId5" Type="http://schemas.openxmlformats.org/officeDocument/2006/relationships/image" Target="../media/image31.emf"/><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0.png"/><Relationship Id="rId7" Type="http://schemas.openxmlformats.org/officeDocument/2006/relationships/image" Target="../media/image55.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50.png"/><Relationship Id="rId7" Type="http://schemas.openxmlformats.org/officeDocument/2006/relationships/image" Target="../media/image82.png"/><Relationship Id="rId12" Type="http://schemas.openxmlformats.org/officeDocument/2006/relationships/image" Target="../media/image32.png"/><Relationship Id="rId2" Type="http://schemas.openxmlformats.org/officeDocument/2006/relationships/image" Target="../media/image350.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62.png"/><Relationship Id="rId5" Type="http://schemas.openxmlformats.org/officeDocument/2006/relationships/image" Target="../media/image57.png"/><Relationship Id="rId10" Type="http://schemas.openxmlformats.org/officeDocument/2006/relationships/image" Target="../media/image60.png"/><Relationship Id="rId4" Type="http://schemas.openxmlformats.org/officeDocument/2006/relationships/image" Target="../media/image540.png"/><Relationship Id="rId9"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3.png"/><Relationship Id="rId4" Type="http://schemas.openxmlformats.org/officeDocument/2006/relationships/image" Target="../media/image460.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towardsdatascience.com/the-mostly-complete-chart-of-neural-networks-explained-3fb6f2367464" TargetMode="External"/><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6" Type="http://schemas.openxmlformats.org/officeDocument/2006/relationships/image" Target="../media/image31.emf"/><Relationship Id="rId1" Type="http://schemas.openxmlformats.org/officeDocument/2006/relationships/slideLayout" Target="../slideLayouts/slideLayout2.xml"/><Relationship Id="rId11" Type="http://schemas.openxmlformats.org/officeDocument/2006/relationships/image" Target="NULL"/><Relationship Id="rId6" Type="http://schemas.openxmlformats.org/officeDocument/2006/relationships/image" Target="NULL"/><Relationship Id="rId5" Type="http://schemas.openxmlformats.org/officeDocument/2006/relationships/image" Target="NULL"/><Relationship Id="rId15" Type="http://schemas.openxmlformats.org/officeDocument/2006/relationships/image" Target="../media/image25.png"/><Relationship Id="rId10"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4" Type="http://schemas.openxmlformats.org/officeDocument/2006/relationships/image" Target="NULL"/></Relationships>
</file>

<file path=ppt/slides/_rels/slide31.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580.png"/><Relationship Id="rId7" Type="http://schemas.openxmlformats.org/officeDocument/2006/relationships/image" Target="../media/image45.png"/><Relationship Id="rId2" Type="http://schemas.openxmlformats.org/officeDocument/2006/relationships/image" Target="../media/image560.png"/><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225.png"/><Relationship Id="rId4" Type="http://schemas.openxmlformats.org/officeDocument/2006/relationships/image" Target="../media/image41.png"/><Relationship Id="rId9" Type="http://schemas.openxmlformats.org/officeDocument/2006/relationships/image" Target="../media/image69.png"/></Relationships>
</file>

<file path=ppt/slides/_rels/slide32.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134.png"/><Relationship Id="rId12" Type="http://schemas.openxmlformats.org/officeDocument/2006/relationships/image" Target="../media/image121.png"/><Relationship Id="rId1" Type="http://schemas.openxmlformats.org/officeDocument/2006/relationships/slideLayout" Target="../slideLayouts/slideLayout2.xml"/><Relationship Id="rId11" Type="http://schemas.openxmlformats.org/officeDocument/2006/relationships/image" Target="../media/image115.png"/><Relationship Id="rId5" Type="http://schemas.openxmlformats.org/officeDocument/2006/relationships/image" Target="../media/image440.png"/><Relationship Id="rId15" Type="http://schemas.openxmlformats.org/officeDocument/2006/relationships/image" Target="../media/image41.png"/><Relationship Id="rId10" Type="http://schemas.openxmlformats.org/officeDocument/2006/relationships/image" Target="../media/image103.png"/><Relationship Id="rId4" Type="http://schemas.openxmlformats.org/officeDocument/2006/relationships/image" Target="../media/image430.png"/><Relationship Id="rId9" Type="http://schemas.openxmlformats.org/officeDocument/2006/relationships/image" Target="../media/image97.png"/><Relationship Id="rId14" Type="http://schemas.openxmlformats.org/officeDocument/2006/relationships/image" Target="../media/image143.png"/></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3.png"/><Relationship Id="rId7" Type="http://schemas.openxmlformats.org/officeDocument/2006/relationships/image" Target="../media/image75.png"/><Relationship Id="rId12" Type="http://schemas.openxmlformats.org/officeDocument/2006/relationships/image" Target="../media/image92.png"/><Relationship Id="rId2" Type="http://schemas.openxmlformats.org/officeDocument/2006/relationships/slideLayout" Target="../slideLayouts/slideLayout12.xml"/><Relationship Id="rId1" Type="http://schemas.openxmlformats.org/officeDocument/2006/relationships/tags" Target="../tags/tag4.xml"/><Relationship Id="rId6" Type="http://schemas.openxmlformats.org/officeDocument/2006/relationships/image" Target="../media/image73.png"/><Relationship Id="rId11" Type="http://schemas.openxmlformats.org/officeDocument/2006/relationships/image" Target="../media/image91.png"/><Relationship Id="rId5" Type="http://schemas.openxmlformats.org/officeDocument/2006/relationships/image" Target="../media/image66.png"/><Relationship Id="rId10" Type="http://schemas.openxmlformats.org/officeDocument/2006/relationships/image" Target="../media/image90.png"/><Relationship Id="rId4" Type="http://schemas.openxmlformats.org/officeDocument/2006/relationships/image" Target="../media/image64.png"/><Relationship Id="rId9" Type="http://schemas.openxmlformats.org/officeDocument/2006/relationships/image" Target="../media/image89.png"/></Relationships>
</file>

<file path=ppt/slides/_rels/slide36.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21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351.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image" Target="../media/image3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12.xml"/><Relationship Id="rId1" Type="http://schemas.openxmlformats.org/officeDocument/2006/relationships/tags" Target="../tags/tag5.xml"/></Relationships>
</file>

<file path=ppt/slides/_rels/slide4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image" Target="../media/image561.png"/><Relationship Id="rId3" Type="http://schemas.openxmlformats.org/officeDocument/2006/relationships/image" Target="../media/image98.png"/><Relationship Id="rId7" Type="http://schemas.openxmlformats.org/officeDocument/2006/relationships/hyperlink" Target="https://en.wikipedia.org/wiki/Algorithm"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en.wikipedia.org/wiki/Mathematical_optimization" TargetMode="External"/><Relationship Id="rId5" Type="http://schemas.openxmlformats.org/officeDocument/2006/relationships/hyperlink" Target="https://en.wikipedia.org/wiki/Iterative_algorithm" TargetMode="External"/><Relationship Id="rId10" Type="http://schemas.openxmlformats.org/officeDocument/2006/relationships/image" Target="../media/image581.png"/><Relationship Id="rId4" Type="http://schemas.openxmlformats.org/officeDocument/2006/relationships/hyperlink" Target="https://en.wikipedia.org/wiki/Category:First_order_methods" TargetMode="External"/><Relationship Id="rId9" Type="http://schemas.openxmlformats.org/officeDocument/2006/relationships/image" Target="../media/image571.png"/></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90.png"/><Relationship Id="rId5" Type="http://schemas.openxmlformats.org/officeDocument/2006/relationships/image" Target="../media/image571.png"/><Relationship Id="rId4" Type="http://schemas.openxmlformats.org/officeDocument/2006/relationships/image" Target="../media/image561.png"/></Relationships>
</file>

<file path=ppt/slides/_rels/slide4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openxmlformats.org/officeDocument/2006/relationships/image" Target="../media/image570.png"/><Relationship Id="rId3" Type="http://schemas.openxmlformats.org/officeDocument/2006/relationships/notesSlide" Target="../notesSlides/notesSlide5.xml"/><Relationship Id="rId7" Type="http://schemas.openxmlformats.org/officeDocument/2006/relationships/image" Target="../media/image10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1.png"/><Relationship Id="rId5" Type="http://schemas.openxmlformats.org/officeDocument/2006/relationships/image" Target="../media/image100.emf"/><Relationship Id="rId10" Type="http://schemas.openxmlformats.org/officeDocument/2006/relationships/image" Target="../media/image104.jpg"/><Relationship Id="rId4" Type="http://schemas.openxmlformats.org/officeDocument/2006/relationships/oleObject" Target="../embeddings/oleObject1.bin"/><Relationship Id="rId9" Type="http://schemas.openxmlformats.org/officeDocument/2006/relationships/image" Target="../media/image103.tiff"/></Relationships>
</file>

<file path=ppt/slides/_rels/slide46.xml.rels><?xml version="1.0" encoding="UTF-8" standalone="yes"?>
<Relationships xmlns="http://schemas.openxmlformats.org/package/2006/relationships"><Relationship Id="rId2" Type="http://schemas.openxmlformats.org/officeDocument/2006/relationships/image" Target="../media/image460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scikit-learn.org/stable/modules/neural_networks_supervised.html" TargetMode="External"/><Relationship Id="rId2" Type="http://schemas.openxmlformats.org/officeDocument/2006/relationships/hyperlink" Target="http://cs229.stanford.edu/notes2019fall/cs229-notes-deep_learning.pd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3.xml"/><Relationship Id="rId7" Type="http://schemas.openxmlformats.org/officeDocument/2006/relationships/image" Target="../media/image1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0.emf"/><Relationship Id="rId5" Type="http://schemas.openxmlformats.org/officeDocument/2006/relationships/image" Target="../media/image9.emf"/><Relationship Id="rId10" Type="http://schemas.openxmlformats.org/officeDocument/2006/relationships/image" Target="NULL"/><Relationship Id="rId4" Type="http://schemas.openxmlformats.org/officeDocument/2006/relationships/slideLayout" Target="../slideLayouts/slideLayout2.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18" Type="http://schemas.openxmlformats.org/officeDocument/2006/relationships/image" Target="NULL"/><Relationship Id="rId26" Type="http://schemas.openxmlformats.org/officeDocument/2006/relationships/image" Target="NULL"/><Relationship Id="rId21" Type="http://schemas.openxmlformats.org/officeDocument/2006/relationships/image" Target="NULL"/><Relationship Id="rId25" Type="http://schemas.openxmlformats.org/officeDocument/2006/relationships/image" Target="../media/image7.png"/><Relationship Id="rId2" Type="http://schemas.openxmlformats.org/officeDocument/2006/relationships/image" Target="NULL"/><Relationship Id="rId20" Type="http://schemas.openxmlformats.org/officeDocument/2006/relationships/image" Target="NULL"/><Relationship Id="rId29" Type="http://schemas.openxmlformats.org/officeDocument/2006/relationships/image" Target="NULL"/><Relationship Id="rId1" Type="http://schemas.openxmlformats.org/officeDocument/2006/relationships/slideLayout" Target="../slideLayouts/slideLayout12.xml"/><Relationship Id="rId24"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19" Type="http://schemas.openxmlformats.org/officeDocument/2006/relationships/image" Target="NULL"/><Relationship Id="rId31"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74168" y="1239554"/>
            <a:ext cx="6026223" cy="1929738"/>
          </a:xfrm>
        </p:spPr>
        <p:txBody>
          <a:bodyPr>
            <a:noAutofit/>
          </a:bodyPr>
          <a:lstStyle/>
          <a:p>
            <a:r>
              <a:rPr lang="en-US" dirty="0"/>
              <a:t>Introduction to Deep Learning</a:t>
            </a:r>
          </a:p>
        </p:txBody>
      </p:sp>
      <p:cxnSp>
        <p:nvCxnSpPr>
          <p:cNvPr id="10" name="Straight Connector 9"/>
          <p:cNvCxnSpPr/>
          <p:nvPr/>
        </p:nvCxnSpPr>
        <p:spPr>
          <a:xfrm flipV="1">
            <a:off x="4814242" y="3428154"/>
            <a:ext cx="6737678" cy="31662"/>
          </a:xfrm>
          <a:prstGeom prst="line">
            <a:avLst/>
          </a:prstGeom>
          <a:ln w="19050" cmpd="sng">
            <a:solidFill>
              <a:schemeClr val="tx1">
                <a:lumMod val="75000"/>
                <a:lumOff val="25000"/>
              </a:schemeClr>
            </a:solidFill>
            <a:miter lim="800000"/>
          </a:ln>
        </p:spPr>
        <p:style>
          <a:lnRef idx="1">
            <a:schemeClr val="dk1"/>
          </a:lnRef>
          <a:fillRef idx="0">
            <a:schemeClr val="dk1"/>
          </a:fillRef>
          <a:effectRef idx="0">
            <a:schemeClr val="dk1"/>
          </a:effectRef>
          <a:fontRef idx="minor">
            <a:schemeClr val="tx1"/>
          </a:fontRef>
        </p:style>
      </p:cxnSp>
      <p:sp>
        <p:nvSpPr>
          <p:cNvPr id="3" name="Footer Placeholder 2"/>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877921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2" name="TextBox 111"/>
              <p:cNvSpPr txBox="1"/>
              <p:nvPr/>
            </p:nvSpPr>
            <p:spPr>
              <a:xfrm>
                <a:off x="838200" y="4532715"/>
                <a:ext cx="192424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𝑧</m:t>
                      </m:r>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𝑤</m:t>
                          </m:r>
                        </m:e>
                        <m:sup>
                          <m:r>
                            <a:rPr lang="en-US" sz="2400" b="0" i="1" smtClean="0">
                              <a:latin typeface="Cambria Math" panose="02040503050406030204" pitchFamily="18" charset="0"/>
                            </a:rPr>
                            <m:t>𝑇</m:t>
                          </m:r>
                        </m:sup>
                      </m:sSup>
                      <m:r>
                        <a:rPr lang="en-US" sz="2400" b="0" i="1" smtClean="0">
                          <a:latin typeface="Cambria Math" charset="0"/>
                        </a:rPr>
                        <m:t>𝑥</m:t>
                      </m:r>
                      <m:r>
                        <a:rPr lang="en-US" sz="2400" b="0" i="1" smtClean="0">
                          <a:latin typeface="Cambria Math" charset="0"/>
                        </a:rPr>
                        <m:t>+</m:t>
                      </m:r>
                      <m:r>
                        <a:rPr lang="en-US" sz="2400" b="0" i="1" smtClean="0">
                          <a:latin typeface="Cambria Math" charset="0"/>
                        </a:rPr>
                        <m:t>𝑏</m:t>
                      </m:r>
                    </m:oMath>
                  </m:oMathPara>
                </a14:m>
                <a:endParaRPr lang="en-US" sz="2400" dirty="0"/>
              </a:p>
            </p:txBody>
          </p:sp>
        </mc:Choice>
        <mc:Fallback xmlns="">
          <p:sp>
            <p:nvSpPr>
              <p:cNvPr id="112" name="TextBox 111"/>
              <p:cNvSpPr txBox="1">
                <a:spLocks noRot="1" noChangeAspect="1" noMove="1" noResize="1" noEditPoints="1" noAdjustHandles="1" noChangeArrowheads="1" noChangeShapeType="1" noTextEdit="1"/>
              </p:cNvSpPr>
              <p:nvPr/>
            </p:nvSpPr>
            <p:spPr>
              <a:xfrm>
                <a:off x="838200" y="4532715"/>
                <a:ext cx="1924245"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1797534" y="2555416"/>
                <a:ext cx="224542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𝑤</m:t>
                          </m:r>
                        </m:e>
                        <m:sup>
                          <m:r>
                            <a:rPr lang="en-US" sz="2400" i="1">
                              <a:latin typeface="Cambria Math" panose="02040503050406030204" pitchFamily="18" charset="0"/>
                            </a:rPr>
                            <m:t>𝑇</m:t>
                          </m:r>
                        </m:sup>
                      </m:sSup>
                      <m:r>
                        <a:rPr lang="en-US" sz="2400" b="0" i="1" smtClean="0">
                          <a:latin typeface="Cambria Math" charset="0"/>
                        </a:rPr>
                        <m:t>𝑥</m:t>
                      </m:r>
                      <m:r>
                        <a:rPr lang="en-US" sz="2400" b="0" i="1" smtClean="0">
                          <a:latin typeface="Cambria Math" charset="0"/>
                        </a:rPr>
                        <m:t>+</m:t>
                      </m:r>
                      <m:r>
                        <a:rPr lang="en-US" sz="2400" b="0" i="1" smtClean="0">
                          <a:latin typeface="Cambria Math" charset="0"/>
                        </a:rPr>
                        <m:t>𝑏</m:t>
                      </m:r>
                    </m:oMath>
                  </m:oMathPara>
                </a14:m>
                <a:endParaRPr lang="en-US" sz="2400" dirty="0"/>
              </a:p>
            </p:txBody>
          </p:sp>
        </mc:Choice>
        <mc:Fallback xmlns="">
          <p:sp>
            <p:nvSpPr>
              <p:cNvPr id="79" name="TextBox 78"/>
              <p:cNvSpPr txBox="1">
                <a:spLocks noRot="1" noChangeAspect="1" noMove="1" noResize="1" noEditPoints="1" noAdjustHandles="1" noChangeArrowheads="1" noChangeShapeType="1" noTextEdit="1"/>
              </p:cNvSpPr>
              <p:nvPr/>
            </p:nvSpPr>
            <p:spPr>
              <a:xfrm>
                <a:off x="1797534" y="2555416"/>
                <a:ext cx="2245422" cy="461665"/>
              </a:xfrm>
              <a:prstGeom prst="rect">
                <a:avLst/>
              </a:prstGeom>
              <a:blipFill>
                <a:blip r:embed="rId3"/>
                <a:stretch>
                  <a:fillRect/>
                </a:stretch>
              </a:blipFill>
            </p:spPr>
            <p:txBody>
              <a:bodyPr/>
              <a:lstStyle/>
              <a:p>
                <a:r>
                  <a:rPr lang="en-US">
                    <a:noFill/>
                  </a:rPr>
                  <a:t> </a:t>
                </a:r>
              </a:p>
            </p:txBody>
          </p:sp>
        </mc:Fallback>
      </mc:AlternateContent>
      <p:grpSp>
        <p:nvGrpSpPr>
          <p:cNvPr id="111" name="Group 110"/>
          <p:cNvGrpSpPr/>
          <p:nvPr/>
        </p:nvGrpSpPr>
        <p:grpSpPr>
          <a:xfrm>
            <a:off x="838200" y="1690688"/>
            <a:ext cx="5113382" cy="2005828"/>
            <a:chOff x="1103854" y="1535788"/>
            <a:chExt cx="5113382" cy="2005828"/>
          </a:xfrm>
        </p:grpSpPr>
        <mc:AlternateContent xmlns:mc="http://schemas.openxmlformats.org/markup-compatibility/2006" xmlns:a14="http://schemas.microsoft.com/office/drawing/2010/main">
          <mc:Choice Requires="a14">
            <p:sp>
              <p:nvSpPr>
                <p:cNvPr id="104" name="TextBox 103"/>
                <p:cNvSpPr txBox="1"/>
                <p:nvPr/>
              </p:nvSpPr>
              <p:spPr>
                <a:xfrm>
                  <a:off x="3890319" y="2776063"/>
                  <a:ext cx="43261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𝑎</m:t>
                        </m:r>
                      </m:oMath>
                    </m:oMathPara>
                  </a14:m>
                  <a:endParaRPr lang="en-US" dirty="0"/>
                </a:p>
              </p:txBody>
            </p:sp>
          </mc:Choice>
          <mc:Fallback xmlns="">
            <p:sp>
              <p:nvSpPr>
                <p:cNvPr id="104" name="TextBox 103"/>
                <p:cNvSpPr txBox="1">
                  <a:spLocks noRot="1" noChangeAspect="1" noMove="1" noResize="1" noEditPoints="1" noAdjustHandles="1" noChangeArrowheads="1" noChangeShapeType="1" noTextEdit="1"/>
                </p:cNvSpPr>
                <p:nvPr/>
              </p:nvSpPr>
              <p:spPr>
                <a:xfrm>
                  <a:off x="3890319" y="2776063"/>
                  <a:ext cx="432618" cy="461665"/>
                </a:xfrm>
                <a:prstGeom prst="rect">
                  <a:avLst/>
                </a:prstGeom>
                <a:blipFill>
                  <a:blip r:embed="rId4"/>
                  <a:stretch>
                    <a:fillRect/>
                  </a:stretch>
                </a:blipFill>
              </p:spPr>
              <p:txBody>
                <a:bodyPr/>
                <a:lstStyle/>
                <a:p>
                  <a:r>
                    <a:rPr lang="en-US">
                      <a:noFill/>
                    </a:rPr>
                    <a:t> </a:t>
                  </a:r>
                </a:p>
              </p:txBody>
            </p:sp>
          </mc:Fallback>
        </mc:AlternateContent>
        <p:grpSp>
          <p:nvGrpSpPr>
            <p:cNvPr id="74" name="Group 73"/>
            <p:cNvGrpSpPr/>
            <p:nvPr/>
          </p:nvGrpSpPr>
          <p:grpSpPr>
            <a:xfrm>
              <a:off x="1103854" y="1535788"/>
              <a:ext cx="548640" cy="2002382"/>
              <a:chOff x="1103854" y="1542462"/>
              <a:chExt cx="548640" cy="2002382"/>
            </a:xfrm>
          </p:grpSpPr>
          <mc:AlternateContent xmlns:mc="http://schemas.openxmlformats.org/markup-compatibility/2006" xmlns:a14="http://schemas.microsoft.com/office/drawing/2010/main">
            <mc:Choice Requires="a14">
              <p:sp>
                <p:nvSpPr>
                  <p:cNvPr id="6" name="TextBox 5"/>
                  <p:cNvSpPr txBox="1"/>
                  <p:nvPr/>
                </p:nvSpPr>
                <p:spPr>
                  <a:xfrm>
                    <a:off x="1103854" y="1542462"/>
                    <a:ext cx="548640" cy="45720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1</m:t>
                              </m:r>
                            </m:sub>
                          </m:sSub>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1103854" y="1542462"/>
                    <a:ext cx="548640" cy="45720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103854" y="2315053"/>
                    <a:ext cx="548640" cy="45720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2</m:t>
                              </m:r>
                            </m:sub>
                          </m:sSub>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1103854" y="2315053"/>
                    <a:ext cx="548640" cy="45720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103854" y="3087644"/>
                    <a:ext cx="548640" cy="45720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3</m:t>
                              </m:r>
                            </m:sub>
                          </m:sSub>
                        </m:oMath>
                      </m:oMathPara>
                    </a14:m>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1103854" y="3087644"/>
                    <a:ext cx="548640" cy="457200"/>
                  </a:xfrm>
                  <a:prstGeom prst="rect">
                    <a:avLst/>
                  </a:prstGeom>
                  <a:blipFill rotWithShape="0">
                    <a:blip r:embed="rId7"/>
                    <a:stretch>
                      <a:fillRect/>
                    </a:stretch>
                  </a:blipFill>
                </p:spPr>
                <p:txBody>
                  <a:bodyPr/>
                  <a:lstStyle/>
                  <a:p>
                    <a:r>
                      <a:rPr lang="en-US">
                        <a:noFill/>
                      </a:rPr>
                      <a:t> </a:t>
                    </a:r>
                  </a:p>
                </p:txBody>
              </p:sp>
            </mc:Fallback>
          </mc:AlternateContent>
        </p:grpSp>
        <p:cxnSp>
          <p:nvCxnSpPr>
            <p:cNvPr id="33" name="Straight Arrow Connector 32"/>
            <p:cNvCxnSpPr>
              <a:stCxn id="8" idx="3"/>
              <a:endCxn id="37" idx="2"/>
            </p:cNvCxnSpPr>
            <p:nvPr/>
          </p:nvCxnSpPr>
          <p:spPr>
            <a:xfrm flipV="1">
              <a:off x="1652494" y="2569186"/>
              <a:ext cx="869327" cy="74038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2520603" y="1694135"/>
              <a:ext cx="2059211" cy="1847481"/>
              <a:chOff x="4444375" y="3500494"/>
              <a:chExt cx="2105316" cy="1764805"/>
            </a:xfrm>
          </p:grpSpPr>
          <mc:AlternateContent xmlns:mc="http://schemas.openxmlformats.org/markup-compatibility/2006" xmlns:a14="http://schemas.microsoft.com/office/drawing/2010/main">
            <mc:Choice Requires="a14">
              <p:sp>
                <p:nvSpPr>
                  <p:cNvPr id="49" name="TextBox 48"/>
                  <p:cNvSpPr txBox="1"/>
                  <p:nvPr/>
                </p:nvSpPr>
                <p:spPr>
                  <a:xfrm>
                    <a:off x="5619242" y="4129939"/>
                    <a:ext cx="930449" cy="441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𝜎</m:t>
                          </m:r>
                          <m:r>
                            <a:rPr lang="en-US" sz="2400" b="0" i="1" smtClean="0">
                              <a:latin typeface="Cambria Math" charset="0"/>
                            </a:rPr>
                            <m:t>(</m:t>
                          </m:r>
                          <m:r>
                            <a:rPr lang="en-US" sz="2400" b="0" i="1" smtClean="0">
                              <a:latin typeface="Cambria Math" charset="0"/>
                            </a:rPr>
                            <m:t>𝑧</m:t>
                          </m:r>
                          <m:r>
                            <a:rPr lang="en-US" sz="2400" b="0" i="1" smtClean="0">
                              <a:latin typeface="Cambria Math" charset="0"/>
                            </a:rPr>
                            <m:t>)</m:t>
                          </m:r>
                        </m:oMath>
                      </m:oMathPara>
                    </a14:m>
                    <a:endParaRPr lang="en-US" sz="2800" dirty="0"/>
                  </a:p>
                </p:txBody>
              </p:sp>
            </mc:Choice>
            <mc:Fallback xmlns="">
              <p:sp>
                <p:nvSpPr>
                  <p:cNvPr id="49" name="TextBox 48"/>
                  <p:cNvSpPr txBox="1">
                    <a:spLocks noRot="1" noChangeAspect="1" noMove="1" noResize="1" noEditPoints="1" noAdjustHandles="1" noChangeArrowheads="1" noChangeShapeType="1" noTextEdit="1"/>
                  </p:cNvSpPr>
                  <p:nvPr/>
                </p:nvSpPr>
                <p:spPr>
                  <a:xfrm>
                    <a:off x="5619242" y="4129939"/>
                    <a:ext cx="930449" cy="441005"/>
                  </a:xfrm>
                  <a:prstGeom prst="rect">
                    <a:avLst/>
                  </a:prstGeom>
                  <a:blipFill rotWithShape="0">
                    <a:blip r:embed="rId8"/>
                    <a:stretch>
                      <a:fillRect b="-17105"/>
                    </a:stretch>
                  </a:blipFill>
                </p:spPr>
                <p:txBody>
                  <a:bodyPr/>
                  <a:lstStyle/>
                  <a:p>
                    <a:r>
                      <a:rPr lang="en-US">
                        <a:noFill/>
                      </a:rPr>
                      <a:t> </a:t>
                    </a:r>
                  </a:p>
                </p:txBody>
              </p:sp>
            </mc:Fallback>
          </mc:AlternateContent>
          <p:grpSp>
            <p:nvGrpSpPr>
              <p:cNvPr id="62" name="Group 61"/>
              <p:cNvGrpSpPr/>
              <p:nvPr/>
            </p:nvGrpSpPr>
            <p:grpSpPr>
              <a:xfrm>
                <a:off x="4444375" y="3500494"/>
                <a:ext cx="1988703" cy="1764805"/>
                <a:chOff x="3345539" y="2792642"/>
                <a:chExt cx="3429861" cy="2397334"/>
              </a:xfrm>
            </p:grpSpPr>
            <p:sp>
              <p:nvSpPr>
                <p:cNvPr id="37" name="Oval 36"/>
                <p:cNvSpPr/>
                <p:nvPr/>
              </p:nvSpPr>
              <p:spPr>
                <a:xfrm rot="172175">
                  <a:off x="3345539" y="2792642"/>
                  <a:ext cx="3429861" cy="23973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51" name="Straight Connector 50"/>
                <p:cNvCxnSpPr/>
                <p:nvPr/>
              </p:nvCxnSpPr>
              <p:spPr>
                <a:xfrm>
                  <a:off x="5523780" y="2848470"/>
                  <a:ext cx="0" cy="227310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78" name="Straight Arrow Connector 77"/>
            <p:cNvCxnSpPr>
              <a:stCxn id="7" idx="3"/>
              <a:endCxn id="37" idx="2"/>
            </p:cNvCxnSpPr>
            <p:nvPr/>
          </p:nvCxnSpPr>
          <p:spPr>
            <a:xfrm>
              <a:off x="1652494" y="2536979"/>
              <a:ext cx="869327" cy="3220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6" idx="3"/>
              <a:endCxn id="37" idx="2"/>
            </p:cNvCxnSpPr>
            <p:nvPr/>
          </p:nvCxnSpPr>
          <p:spPr>
            <a:xfrm>
              <a:off x="1652494" y="1764388"/>
              <a:ext cx="869327" cy="80479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4453028" y="2597837"/>
              <a:ext cx="614854" cy="726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p:cNvSpPr txBox="1"/>
                <p:nvPr/>
              </p:nvSpPr>
              <p:spPr>
                <a:xfrm>
                  <a:off x="5067882" y="2322291"/>
                  <a:ext cx="114935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𝑎</m:t>
                        </m:r>
                        <m:r>
                          <a:rPr lang="en-US" sz="2800" b="0" i="1" smtClean="0">
                            <a:latin typeface="Cambria Math" charset="0"/>
                          </a:rPr>
                          <m:t>=</m:t>
                        </m:r>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dirty="0"/>
                </a:p>
              </p:txBody>
            </p:sp>
          </mc:Choice>
          <mc:Fallback xmlns="">
            <p:sp>
              <p:nvSpPr>
                <p:cNvPr id="99" name="TextBox 98"/>
                <p:cNvSpPr txBox="1">
                  <a:spLocks noRot="1" noChangeAspect="1" noMove="1" noResize="1" noEditPoints="1" noAdjustHandles="1" noChangeArrowheads="1" noChangeShapeType="1" noTextEdit="1"/>
                </p:cNvSpPr>
                <p:nvPr/>
              </p:nvSpPr>
              <p:spPr>
                <a:xfrm>
                  <a:off x="5067882" y="2322291"/>
                  <a:ext cx="1149354" cy="523220"/>
                </a:xfrm>
                <a:prstGeom prst="rect">
                  <a:avLst/>
                </a:prstGeom>
                <a:blipFill rotWithShape="0">
                  <a:blip r:embed="rId9"/>
                  <a:stretch>
                    <a:fillRect/>
                  </a:stretch>
                </a:blipFill>
              </p:spPr>
              <p:txBody>
                <a:bodyPr/>
                <a:lstStyle/>
                <a:p>
                  <a:r>
                    <a:rPr lang="en-US">
                      <a:noFill/>
                    </a:rPr>
                    <a:t> </a:t>
                  </a:r>
                </a:p>
              </p:txBody>
            </p:sp>
          </mc:Fallback>
        </mc:AlternateContent>
        <p:sp>
          <p:nvSpPr>
            <p:cNvPr id="101" name="Left Brace 100"/>
            <p:cNvSpPr/>
            <p:nvPr/>
          </p:nvSpPr>
          <p:spPr>
            <a:xfrm rot="16200000">
              <a:off x="3107084" y="2229575"/>
              <a:ext cx="120574" cy="111129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Left Brace 102"/>
            <p:cNvSpPr/>
            <p:nvPr/>
          </p:nvSpPr>
          <p:spPr>
            <a:xfrm rot="16200000">
              <a:off x="4031954" y="2503305"/>
              <a:ext cx="143741" cy="57401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 name="TextBox 101"/>
                <p:cNvSpPr txBox="1"/>
                <p:nvPr/>
              </p:nvSpPr>
              <p:spPr>
                <a:xfrm>
                  <a:off x="2971183" y="2776063"/>
                  <a:ext cx="40793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𝑧</m:t>
                        </m:r>
                      </m:oMath>
                    </m:oMathPara>
                  </a14:m>
                  <a:endParaRPr lang="en-US" dirty="0"/>
                </a:p>
              </p:txBody>
            </p:sp>
          </mc:Choice>
          <mc:Fallback xmlns="">
            <p:sp>
              <p:nvSpPr>
                <p:cNvPr id="102" name="TextBox 101"/>
                <p:cNvSpPr txBox="1">
                  <a:spLocks noRot="1" noChangeAspect="1" noMove="1" noResize="1" noEditPoints="1" noAdjustHandles="1" noChangeArrowheads="1" noChangeShapeType="1" noTextEdit="1"/>
                </p:cNvSpPr>
                <p:nvPr/>
              </p:nvSpPr>
              <p:spPr>
                <a:xfrm>
                  <a:off x="2971183" y="2776063"/>
                  <a:ext cx="407932" cy="461665"/>
                </a:xfrm>
                <a:prstGeom prst="rect">
                  <a:avLst/>
                </a:prstGeom>
                <a:blipFill>
                  <a:blip r:embed="rId10"/>
                  <a:stretch>
                    <a:fillRect/>
                  </a:stretch>
                </a:blipFill>
              </p:spPr>
              <p:txBody>
                <a:bodyPr/>
                <a:lstStyle/>
                <a:p>
                  <a:r>
                    <a:rPr lang="en-US">
                      <a:noFill/>
                    </a:rPr>
                    <a:t> </a:t>
                  </a:r>
                </a:p>
              </p:txBody>
            </p:sp>
          </mc:Fallback>
        </mc:AlternateContent>
      </p:grpSp>
      <p:cxnSp>
        <p:nvCxnSpPr>
          <p:cNvPr id="110" name="Straight Connector 109"/>
          <p:cNvCxnSpPr/>
          <p:nvPr/>
        </p:nvCxnSpPr>
        <p:spPr>
          <a:xfrm>
            <a:off x="6096000" y="1567115"/>
            <a:ext cx="0" cy="45221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p:cNvSpPr txBox="1"/>
              <p:nvPr/>
            </p:nvSpPr>
            <p:spPr>
              <a:xfrm>
                <a:off x="838200" y="5153025"/>
                <a:ext cx="14306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𝑎</m:t>
                      </m:r>
                      <m:r>
                        <a:rPr lang="en-US" sz="2400" b="0" i="1" smtClean="0">
                          <a:latin typeface="Cambria Math" charset="0"/>
                        </a:rPr>
                        <m:t>=</m:t>
                      </m:r>
                      <m:r>
                        <a:rPr lang="en-US" sz="2400" b="0" i="1" smtClean="0">
                          <a:latin typeface="Cambria Math" charset="0"/>
                        </a:rPr>
                        <m:t>𝜎</m:t>
                      </m:r>
                      <m:r>
                        <a:rPr lang="en-US" sz="2400" b="0" i="1" smtClean="0">
                          <a:latin typeface="Cambria Math" charset="0"/>
                        </a:rPr>
                        <m:t>(</m:t>
                      </m:r>
                      <m:r>
                        <a:rPr lang="en-US" sz="2400" b="0" i="1" smtClean="0">
                          <a:latin typeface="Cambria Math" charset="0"/>
                        </a:rPr>
                        <m:t>𝑧</m:t>
                      </m:r>
                      <m:r>
                        <a:rPr lang="en-US" sz="2400" b="0" i="1" smtClean="0">
                          <a:latin typeface="Cambria Math" charset="0"/>
                        </a:rPr>
                        <m:t>)</m:t>
                      </m:r>
                    </m:oMath>
                  </m:oMathPara>
                </a14:m>
                <a:endParaRPr lang="en-US" sz="2400" dirty="0"/>
              </a:p>
            </p:txBody>
          </p:sp>
        </mc:Choice>
        <mc:Fallback xmlns="">
          <p:sp>
            <p:nvSpPr>
              <p:cNvPr id="113" name="TextBox 112"/>
              <p:cNvSpPr txBox="1">
                <a:spLocks noRot="1" noChangeAspect="1" noMove="1" noResize="1" noEditPoints="1" noAdjustHandles="1" noChangeArrowheads="1" noChangeShapeType="1" noTextEdit="1"/>
              </p:cNvSpPr>
              <p:nvPr/>
            </p:nvSpPr>
            <p:spPr>
              <a:xfrm>
                <a:off x="838200" y="5153025"/>
                <a:ext cx="1430648" cy="461665"/>
              </a:xfrm>
              <a:prstGeom prst="rect">
                <a:avLst/>
              </a:prstGeom>
              <a:blipFill rotWithShape="0">
                <a:blip r:embed="rId11"/>
                <a:stretch>
                  <a:fillRect r="-855" b="-17105"/>
                </a:stretch>
              </a:blipFill>
            </p:spPr>
            <p:txBody>
              <a:bodyPr/>
              <a:lstStyle/>
              <a:p>
                <a:r>
                  <a:rPr lang="en-US">
                    <a:noFill/>
                  </a:rPr>
                  <a:t> </a:t>
                </a:r>
              </a:p>
            </p:txBody>
          </p:sp>
        </mc:Fallback>
      </mc:AlternateContent>
      <p:sp>
        <p:nvSpPr>
          <p:cNvPr id="142" name="Title 1"/>
          <p:cNvSpPr txBox="1">
            <a:spLocks/>
          </p:cNvSpPr>
          <p:nvPr/>
        </p:nvSpPr>
        <p:spPr>
          <a:xfrm>
            <a:off x="0" y="-75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Century Schoolbook" charset="0"/>
                <a:ea typeface="Century Schoolbook" charset="0"/>
                <a:cs typeface="Century Schoolbook" charset="0"/>
              </a:rPr>
              <a:t>Neural Network Representation</a:t>
            </a:r>
            <a:endParaRPr lang="en-US" dirty="0">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158" name="TextBox 157"/>
              <p:cNvSpPr txBox="1"/>
              <p:nvPr/>
            </p:nvSpPr>
            <p:spPr>
              <a:xfrm>
                <a:off x="6432273" y="1762571"/>
                <a:ext cx="60513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1</m:t>
                          </m:r>
                        </m:sub>
                      </m:sSub>
                    </m:oMath>
                  </m:oMathPara>
                </a14:m>
                <a:endParaRPr lang="en-US" sz="2000" dirty="0"/>
              </a:p>
            </p:txBody>
          </p:sp>
        </mc:Choice>
        <mc:Fallback xmlns="">
          <p:sp>
            <p:nvSpPr>
              <p:cNvPr id="158" name="TextBox 157"/>
              <p:cNvSpPr txBox="1">
                <a:spLocks noRot="1" noChangeAspect="1" noMove="1" noResize="1" noEditPoints="1" noAdjustHandles="1" noChangeArrowheads="1" noChangeShapeType="1" noTextEdit="1"/>
              </p:cNvSpPr>
              <p:nvPr/>
            </p:nvSpPr>
            <p:spPr>
              <a:xfrm>
                <a:off x="6432273" y="1762571"/>
                <a:ext cx="605136" cy="523220"/>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9" name="TextBox 158"/>
              <p:cNvSpPr txBox="1"/>
              <p:nvPr/>
            </p:nvSpPr>
            <p:spPr>
              <a:xfrm>
                <a:off x="6425108" y="2411048"/>
                <a:ext cx="61230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2</m:t>
                          </m:r>
                        </m:sub>
                      </m:sSub>
                    </m:oMath>
                  </m:oMathPara>
                </a14:m>
                <a:endParaRPr lang="en-US" sz="2000" dirty="0"/>
              </a:p>
            </p:txBody>
          </p:sp>
        </mc:Choice>
        <mc:Fallback xmlns="">
          <p:sp>
            <p:nvSpPr>
              <p:cNvPr id="159" name="TextBox 158"/>
              <p:cNvSpPr txBox="1">
                <a:spLocks noRot="1" noChangeAspect="1" noMove="1" noResize="1" noEditPoints="1" noAdjustHandles="1" noChangeArrowheads="1" noChangeShapeType="1" noTextEdit="1"/>
              </p:cNvSpPr>
              <p:nvPr/>
            </p:nvSpPr>
            <p:spPr>
              <a:xfrm>
                <a:off x="6425108" y="2411048"/>
                <a:ext cx="612302" cy="523220"/>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0" name="TextBox 159"/>
              <p:cNvSpPr txBox="1"/>
              <p:nvPr/>
            </p:nvSpPr>
            <p:spPr>
              <a:xfrm>
                <a:off x="6425108" y="3059524"/>
                <a:ext cx="61230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3</m:t>
                          </m:r>
                        </m:sub>
                      </m:sSub>
                    </m:oMath>
                  </m:oMathPara>
                </a14:m>
                <a:endParaRPr lang="en-US" sz="2000" dirty="0"/>
              </a:p>
            </p:txBody>
          </p:sp>
        </mc:Choice>
        <mc:Fallback xmlns="">
          <p:sp>
            <p:nvSpPr>
              <p:cNvPr id="160" name="TextBox 159"/>
              <p:cNvSpPr txBox="1">
                <a:spLocks noRot="1" noChangeAspect="1" noMove="1" noResize="1" noEditPoints="1" noAdjustHandles="1" noChangeArrowheads="1" noChangeShapeType="1" noTextEdit="1"/>
              </p:cNvSpPr>
              <p:nvPr/>
            </p:nvSpPr>
            <p:spPr>
              <a:xfrm>
                <a:off x="6425108" y="3059524"/>
                <a:ext cx="612302" cy="523220"/>
              </a:xfrm>
              <a:prstGeom prst="rect">
                <a:avLst/>
              </a:prstGeom>
              <a:blipFill rotWithShape="0">
                <a:blip r:embed="rId14"/>
                <a:stretch>
                  <a:fillRect/>
                </a:stretch>
              </a:blipFill>
            </p:spPr>
            <p:txBody>
              <a:bodyPr/>
              <a:lstStyle/>
              <a:p>
                <a:r>
                  <a:rPr lang="en-US">
                    <a:noFill/>
                  </a:rPr>
                  <a:t> </a:t>
                </a:r>
              </a:p>
            </p:txBody>
          </p:sp>
        </mc:Fallback>
      </mc:AlternateContent>
      <p:cxnSp>
        <p:nvCxnSpPr>
          <p:cNvPr id="161" name="Straight Arrow Connector 160"/>
          <p:cNvCxnSpPr/>
          <p:nvPr/>
        </p:nvCxnSpPr>
        <p:spPr>
          <a:xfrm>
            <a:off x="9517160" y="2620630"/>
            <a:ext cx="560734" cy="4592"/>
          </a:xfrm>
          <a:prstGeom prst="straightConnector1">
            <a:avLst/>
          </a:prstGeom>
          <a:ln>
            <a:solidFill>
              <a:schemeClr val="bg2"/>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62" name="Oval 161"/>
          <p:cNvSpPr/>
          <p:nvPr/>
        </p:nvSpPr>
        <p:spPr>
          <a:xfrm>
            <a:off x="7853562" y="1318041"/>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163" name="TextBox 162"/>
              <p:cNvSpPr txBox="1"/>
              <p:nvPr/>
            </p:nvSpPr>
            <p:spPr>
              <a:xfrm>
                <a:off x="10133765" y="2458895"/>
                <a:ext cx="2882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solidFill>
                                <a:schemeClr val="bg2"/>
                              </a:solidFill>
                              <a:latin typeface="Cambria Math" panose="02040503050406030204" pitchFamily="18" charset="0"/>
                            </a:rPr>
                          </m:ctrlPr>
                        </m:accPr>
                        <m:e>
                          <m:r>
                            <a:rPr lang="en-US" sz="2800" b="0" i="1" smtClean="0">
                              <a:solidFill>
                                <a:schemeClr val="bg2"/>
                              </a:solidFill>
                              <a:latin typeface="Cambria Math" charset="0"/>
                            </a:rPr>
                            <m:t>𝑦</m:t>
                          </m:r>
                        </m:e>
                      </m:acc>
                    </m:oMath>
                  </m:oMathPara>
                </a14:m>
                <a:endParaRPr lang="en-US" sz="2000" dirty="0">
                  <a:solidFill>
                    <a:schemeClr val="bg2"/>
                  </a:solidFill>
                </a:endParaRPr>
              </a:p>
            </p:txBody>
          </p:sp>
        </mc:Choice>
        <mc:Fallback xmlns="">
          <p:sp>
            <p:nvSpPr>
              <p:cNvPr id="163" name="TextBox 162"/>
              <p:cNvSpPr txBox="1">
                <a:spLocks noRot="1" noChangeAspect="1" noMove="1" noResize="1" noEditPoints="1" noAdjustHandles="1" noChangeArrowheads="1" noChangeShapeType="1" noTextEdit="1"/>
              </p:cNvSpPr>
              <p:nvPr/>
            </p:nvSpPr>
            <p:spPr>
              <a:xfrm>
                <a:off x="10133765" y="2458895"/>
                <a:ext cx="288284" cy="430887"/>
              </a:xfrm>
              <a:prstGeom prst="rect">
                <a:avLst/>
              </a:prstGeom>
              <a:blipFill rotWithShape="0">
                <a:blip r:embed="rId15"/>
                <a:stretch>
                  <a:fillRect/>
                </a:stretch>
              </a:blipFill>
            </p:spPr>
            <p:txBody>
              <a:bodyPr/>
              <a:lstStyle/>
              <a:p>
                <a:r>
                  <a:rPr lang="en-US">
                    <a:noFill/>
                  </a:rPr>
                  <a:t> </a:t>
                </a:r>
              </a:p>
            </p:txBody>
          </p:sp>
        </mc:Fallback>
      </mc:AlternateContent>
      <p:sp>
        <p:nvSpPr>
          <p:cNvPr id="164" name="Oval 163"/>
          <p:cNvSpPr/>
          <p:nvPr/>
        </p:nvSpPr>
        <p:spPr>
          <a:xfrm>
            <a:off x="7853562" y="2012755"/>
            <a:ext cx="457200" cy="4572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5" name="Oval 164"/>
          <p:cNvSpPr/>
          <p:nvPr/>
        </p:nvSpPr>
        <p:spPr>
          <a:xfrm>
            <a:off x="7853562" y="2707469"/>
            <a:ext cx="457200" cy="4572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6" name="Oval 165"/>
          <p:cNvSpPr/>
          <p:nvPr/>
        </p:nvSpPr>
        <p:spPr>
          <a:xfrm>
            <a:off x="7853562" y="3402184"/>
            <a:ext cx="457200" cy="4572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67" name="Straight Arrow Connector 166"/>
          <p:cNvCxnSpPr/>
          <p:nvPr/>
        </p:nvCxnSpPr>
        <p:spPr>
          <a:xfrm>
            <a:off x="8310762" y="1546641"/>
            <a:ext cx="816153" cy="907909"/>
          </a:xfrm>
          <a:prstGeom prst="straightConnector1">
            <a:avLst/>
          </a:prstGeom>
          <a:ln>
            <a:solidFill>
              <a:schemeClr val="bg2"/>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a:off x="8310762" y="2241355"/>
            <a:ext cx="749198" cy="374840"/>
          </a:xfrm>
          <a:prstGeom prst="straightConnector1">
            <a:avLst/>
          </a:prstGeom>
          <a:ln>
            <a:solidFill>
              <a:schemeClr val="bg2"/>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flipV="1">
            <a:off x="8310762" y="2616195"/>
            <a:ext cx="749198" cy="319874"/>
          </a:xfrm>
          <a:prstGeom prst="straightConnector1">
            <a:avLst/>
          </a:prstGeom>
          <a:ln>
            <a:solidFill>
              <a:schemeClr val="bg2"/>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flipV="1">
            <a:off x="8243807" y="2777840"/>
            <a:ext cx="883108" cy="691299"/>
          </a:xfrm>
          <a:prstGeom prst="straightConnector1">
            <a:avLst/>
          </a:prstGeom>
          <a:ln>
            <a:solidFill>
              <a:schemeClr val="bg2"/>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71" name="Oval 170"/>
          <p:cNvSpPr/>
          <p:nvPr/>
        </p:nvSpPr>
        <p:spPr>
          <a:xfrm>
            <a:off x="9059960" y="2387595"/>
            <a:ext cx="457200" cy="4572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72" name="Straight Arrow Connector 171"/>
          <p:cNvCxnSpPr/>
          <p:nvPr/>
        </p:nvCxnSpPr>
        <p:spPr>
          <a:xfrm flipV="1">
            <a:off x="7037409" y="1546641"/>
            <a:ext cx="816153" cy="47754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p:nvPr/>
        </p:nvCxnSpPr>
        <p:spPr>
          <a:xfrm flipV="1">
            <a:off x="7037410" y="2241355"/>
            <a:ext cx="816152" cy="431303"/>
          </a:xfrm>
          <a:prstGeom prst="straightConnector1">
            <a:avLst/>
          </a:prstGeom>
          <a:ln>
            <a:solidFill>
              <a:schemeClr val="bg2"/>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p:nvPr/>
        </p:nvCxnSpPr>
        <p:spPr>
          <a:xfrm flipV="1">
            <a:off x="7037410" y="2936069"/>
            <a:ext cx="816152" cy="385065"/>
          </a:xfrm>
          <a:prstGeom prst="straightConnector1">
            <a:avLst/>
          </a:prstGeom>
          <a:ln>
            <a:solidFill>
              <a:schemeClr val="bg2"/>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a:off x="7037410" y="3321134"/>
            <a:ext cx="816152" cy="309650"/>
          </a:xfrm>
          <a:prstGeom prst="straightConnector1">
            <a:avLst/>
          </a:prstGeom>
          <a:ln>
            <a:solidFill>
              <a:schemeClr val="bg2"/>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p:nvPr/>
        </p:nvCxnSpPr>
        <p:spPr>
          <a:xfrm flipV="1">
            <a:off x="7037410" y="1708286"/>
            <a:ext cx="883107" cy="161284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p:nvPr/>
        </p:nvCxnSpPr>
        <p:spPr>
          <a:xfrm flipV="1">
            <a:off x="7037410" y="2449238"/>
            <a:ext cx="883107" cy="918134"/>
          </a:xfrm>
          <a:prstGeom prst="straightConnector1">
            <a:avLst/>
          </a:prstGeom>
          <a:ln>
            <a:solidFill>
              <a:schemeClr val="bg2"/>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flipV="1">
            <a:off x="7037410" y="1546641"/>
            <a:ext cx="816152" cy="112601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p:nvPr/>
        </p:nvCxnSpPr>
        <p:spPr>
          <a:xfrm>
            <a:off x="7037410" y="2672658"/>
            <a:ext cx="883107" cy="796481"/>
          </a:xfrm>
          <a:prstGeom prst="straightConnector1">
            <a:avLst/>
          </a:prstGeom>
          <a:ln>
            <a:solidFill>
              <a:schemeClr val="bg2"/>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p:nvPr/>
        </p:nvCxnSpPr>
        <p:spPr>
          <a:xfrm>
            <a:off x="7037410" y="2672658"/>
            <a:ext cx="883107" cy="101766"/>
          </a:xfrm>
          <a:prstGeom prst="straightConnector1">
            <a:avLst/>
          </a:prstGeom>
          <a:ln>
            <a:solidFill>
              <a:schemeClr val="bg2"/>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a:off x="7037409" y="2024181"/>
            <a:ext cx="816153" cy="217174"/>
          </a:xfrm>
          <a:prstGeom prst="straightConnector1">
            <a:avLst/>
          </a:prstGeom>
          <a:ln>
            <a:solidFill>
              <a:schemeClr val="bg2"/>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a:off x="7037409" y="2024181"/>
            <a:ext cx="816153" cy="911888"/>
          </a:xfrm>
          <a:prstGeom prst="straightConnector1">
            <a:avLst/>
          </a:prstGeom>
          <a:ln>
            <a:solidFill>
              <a:schemeClr val="bg2"/>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p:nvPr/>
        </p:nvCxnSpPr>
        <p:spPr>
          <a:xfrm>
            <a:off x="7037409" y="2024181"/>
            <a:ext cx="883108" cy="1444958"/>
          </a:xfrm>
          <a:prstGeom prst="straightConnector1">
            <a:avLst/>
          </a:prstGeom>
          <a:ln>
            <a:solidFill>
              <a:schemeClr val="bg2"/>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211" name="Group 210"/>
          <p:cNvGrpSpPr/>
          <p:nvPr/>
        </p:nvGrpSpPr>
        <p:grpSpPr>
          <a:xfrm>
            <a:off x="6432273" y="4075122"/>
            <a:ext cx="3996941" cy="2541343"/>
            <a:chOff x="6533203" y="1384698"/>
            <a:chExt cx="3996941" cy="2541343"/>
          </a:xfrm>
        </p:grpSpPr>
        <mc:AlternateContent xmlns:mc="http://schemas.openxmlformats.org/markup-compatibility/2006" xmlns:a14="http://schemas.microsoft.com/office/drawing/2010/main">
          <mc:Choice Requires="a14">
            <p:sp>
              <p:nvSpPr>
                <p:cNvPr id="212" name="TextBox 211"/>
                <p:cNvSpPr txBox="1"/>
                <p:nvPr/>
              </p:nvSpPr>
              <p:spPr>
                <a:xfrm>
                  <a:off x="6540368" y="1829228"/>
                  <a:ext cx="60513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1</m:t>
                            </m:r>
                          </m:sub>
                        </m:sSub>
                      </m:oMath>
                    </m:oMathPara>
                  </a14:m>
                  <a:endParaRPr lang="en-US" sz="2000" dirty="0"/>
                </a:p>
              </p:txBody>
            </p:sp>
          </mc:Choice>
          <mc:Fallback xmlns="">
            <p:sp>
              <p:nvSpPr>
                <p:cNvPr id="212" name="TextBox 211"/>
                <p:cNvSpPr txBox="1">
                  <a:spLocks noRot="1" noChangeAspect="1" noMove="1" noResize="1" noEditPoints="1" noAdjustHandles="1" noChangeArrowheads="1" noChangeShapeType="1" noTextEdit="1"/>
                </p:cNvSpPr>
                <p:nvPr/>
              </p:nvSpPr>
              <p:spPr>
                <a:xfrm>
                  <a:off x="6540368" y="1829228"/>
                  <a:ext cx="605136" cy="523220"/>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p:cNvSpPr txBox="1"/>
                <p:nvPr/>
              </p:nvSpPr>
              <p:spPr>
                <a:xfrm>
                  <a:off x="6533203" y="2477705"/>
                  <a:ext cx="61230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2</m:t>
                            </m:r>
                          </m:sub>
                        </m:sSub>
                      </m:oMath>
                    </m:oMathPara>
                  </a14:m>
                  <a:endParaRPr lang="en-US" sz="2000" dirty="0"/>
                </a:p>
              </p:txBody>
            </p:sp>
          </mc:Choice>
          <mc:Fallback xmlns="">
            <p:sp>
              <p:nvSpPr>
                <p:cNvPr id="213" name="TextBox 212"/>
                <p:cNvSpPr txBox="1">
                  <a:spLocks noRot="1" noChangeAspect="1" noMove="1" noResize="1" noEditPoints="1" noAdjustHandles="1" noChangeArrowheads="1" noChangeShapeType="1" noTextEdit="1"/>
                </p:cNvSpPr>
                <p:nvPr/>
              </p:nvSpPr>
              <p:spPr>
                <a:xfrm>
                  <a:off x="6533203" y="2477705"/>
                  <a:ext cx="612302" cy="523220"/>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 name="TextBox 213"/>
                <p:cNvSpPr txBox="1"/>
                <p:nvPr/>
              </p:nvSpPr>
              <p:spPr>
                <a:xfrm>
                  <a:off x="6533203" y="3126181"/>
                  <a:ext cx="61230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3</m:t>
                            </m:r>
                          </m:sub>
                        </m:sSub>
                      </m:oMath>
                    </m:oMathPara>
                  </a14:m>
                  <a:endParaRPr lang="en-US" sz="2000" dirty="0"/>
                </a:p>
              </p:txBody>
            </p:sp>
          </mc:Choice>
          <mc:Fallback xmlns="">
            <p:sp>
              <p:nvSpPr>
                <p:cNvPr id="214" name="TextBox 213"/>
                <p:cNvSpPr txBox="1">
                  <a:spLocks noRot="1" noChangeAspect="1" noMove="1" noResize="1" noEditPoints="1" noAdjustHandles="1" noChangeArrowheads="1" noChangeShapeType="1" noTextEdit="1"/>
                </p:cNvSpPr>
                <p:nvPr/>
              </p:nvSpPr>
              <p:spPr>
                <a:xfrm>
                  <a:off x="6533203" y="3126181"/>
                  <a:ext cx="612302" cy="523220"/>
                </a:xfrm>
                <a:prstGeom prst="rect">
                  <a:avLst/>
                </a:prstGeom>
                <a:blipFill rotWithShape="0">
                  <a:blip r:embed="rId18"/>
                  <a:stretch>
                    <a:fillRect/>
                  </a:stretch>
                </a:blipFill>
              </p:spPr>
              <p:txBody>
                <a:bodyPr/>
                <a:lstStyle/>
                <a:p>
                  <a:r>
                    <a:rPr lang="en-US">
                      <a:noFill/>
                    </a:rPr>
                    <a:t> </a:t>
                  </a:r>
                </a:p>
              </p:txBody>
            </p:sp>
          </mc:Fallback>
        </mc:AlternateContent>
        <p:cxnSp>
          <p:nvCxnSpPr>
            <p:cNvPr id="215" name="Straight Arrow Connector 214"/>
            <p:cNvCxnSpPr/>
            <p:nvPr/>
          </p:nvCxnSpPr>
          <p:spPr>
            <a:xfrm>
              <a:off x="9625255" y="2687287"/>
              <a:ext cx="560734" cy="4592"/>
            </a:xfrm>
            <a:prstGeom prst="straightConnector1">
              <a:avLst/>
            </a:prstGeom>
            <a:ln>
              <a:solidFill>
                <a:schemeClr val="bg2"/>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216" name="Oval 215"/>
            <p:cNvSpPr/>
            <p:nvPr/>
          </p:nvSpPr>
          <p:spPr>
            <a:xfrm>
              <a:off x="7961657" y="1384698"/>
              <a:ext cx="457200" cy="4572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217" name="TextBox 216"/>
                <p:cNvSpPr txBox="1"/>
                <p:nvPr/>
              </p:nvSpPr>
              <p:spPr>
                <a:xfrm>
                  <a:off x="10241860" y="2525552"/>
                  <a:ext cx="2882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solidFill>
                                  <a:schemeClr val="bg2"/>
                                </a:solidFill>
                                <a:latin typeface="Cambria Math" panose="02040503050406030204" pitchFamily="18" charset="0"/>
                              </a:rPr>
                            </m:ctrlPr>
                          </m:accPr>
                          <m:e>
                            <m:r>
                              <a:rPr lang="en-US" sz="2800" b="0" i="1" smtClean="0">
                                <a:solidFill>
                                  <a:schemeClr val="bg2"/>
                                </a:solidFill>
                                <a:latin typeface="Cambria Math" charset="0"/>
                              </a:rPr>
                              <m:t>𝑦</m:t>
                            </m:r>
                          </m:e>
                        </m:acc>
                      </m:oMath>
                    </m:oMathPara>
                  </a14:m>
                  <a:endParaRPr lang="en-US" sz="2000" dirty="0">
                    <a:solidFill>
                      <a:schemeClr val="bg2"/>
                    </a:solidFill>
                  </a:endParaRPr>
                </a:p>
              </p:txBody>
            </p:sp>
          </mc:Choice>
          <mc:Fallback xmlns="">
            <p:sp>
              <p:nvSpPr>
                <p:cNvPr id="217" name="TextBox 216"/>
                <p:cNvSpPr txBox="1">
                  <a:spLocks noRot="1" noChangeAspect="1" noMove="1" noResize="1" noEditPoints="1" noAdjustHandles="1" noChangeArrowheads="1" noChangeShapeType="1" noTextEdit="1"/>
                </p:cNvSpPr>
                <p:nvPr/>
              </p:nvSpPr>
              <p:spPr>
                <a:xfrm>
                  <a:off x="10241860" y="2525552"/>
                  <a:ext cx="288284" cy="430887"/>
                </a:xfrm>
                <a:prstGeom prst="rect">
                  <a:avLst/>
                </a:prstGeom>
                <a:blipFill rotWithShape="0">
                  <a:blip r:embed="rId19"/>
                  <a:stretch>
                    <a:fillRect/>
                  </a:stretch>
                </a:blipFill>
              </p:spPr>
              <p:txBody>
                <a:bodyPr/>
                <a:lstStyle/>
                <a:p>
                  <a:r>
                    <a:rPr lang="en-US">
                      <a:noFill/>
                    </a:rPr>
                    <a:t> </a:t>
                  </a:r>
                </a:p>
              </p:txBody>
            </p:sp>
          </mc:Fallback>
        </mc:AlternateContent>
        <p:sp>
          <p:nvSpPr>
            <p:cNvPr id="218" name="Oval 217"/>
            <p:cNvSpPr/>
            <p:nvPr/>
          </p:nvSpPr>
          <p:spPr>
            <a:xfrm>
              <a:off x="7961657" y="2079412"/>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9" name="Oval 218"/>
            <p:cNvSpPr/>
            <p:nvPr/>
          </p:nvSpPr>
          <p:spPr>
            <a:xfrm>
              <a:off x="7961657" y="2774126"/>
              <a:ext cx="457200" cy="4572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0" name="Oval 219"/>
            <p:cNvSpPr/>
            <p:nvPr/>
          </p:nvSpPr>
          <p:spPr>
            <a:xfrm>
              <a:off x="7961657" y="3468841"/>
              <a:ext cx="457200" cy="4572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221" name="Straight Arrow Connector 220"/>
            <p:cNvCxnSpPr/>
            <p:nvPr/>
          </p:nvCxnSpPr>
          <p:spPr>
            <a:xfrm>
              <a:off x="8418857" y="1613298"/>
              <a:ext cx="816153" cy="907909"/>
            </a:xfrm>
            <a:prstGeom prst="straightConnector1">
              <a:avLst/>
            </a:prstGeom>
            <a:ln>
              <a:solidFill>
                <a:schemeClr val="bg2"/>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2" name="Straight Arrow Connector 221"/>
            <p:cNvCxnSpPr/>
            <p:nvPr/>
          </p:nvCxnSpPr>
          <p:spPr>
            <a:xfrm>
              <a:off x="8418857" y="2308012"/>
              <a:ext cx="749198" cy="374840"/>
            </a:xfrm>
            <a:prstGeom prst="straightConnector1">
              <a:avLst/>
            </a:prstGeom>
            <a:ln>
              <a:solidFill>
                <a:schemeClr val="bg2"/>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flipV="1">
              <a:off x="8418857" y="2682852"/>
              <a:ext cx="749198" cy="319874"/>
            </a:xfrm>
            <a:prstGeom prst="straightConnector1">
              <a:avLst/>
            </a:prstGeom>
            <a:ln>
              <a:solidFill>
                <a:schemeClr val="bg2"/>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flipV="1">
              <a:off x="8351902" y="2844497"/>
              <a:ext cx="883108" cy="691299"/>
            </a:xfrm>
            <a:prstGeom prst="straightConnector1">
              <a:avLst/>
            </a:prstGeom>
            <a:ln>
              <a:solidFill>
                <a:schemeClr val="bg2"/>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225" name="Oval 224"/>
            <p:cNvSpPr/>
            <p:nvPr/>
          </p:nvSpPr>
          <p:spPr>
            <a:xfrm>
              <a:off x="9168055" y="2454252"/>
              <a:ext cx="457200" cy="4572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226" name="Straight Arrow Connector 225"/>
            <p:cNvCxnSpPr/>
            <p:nvPr/>
          </p:nvCxnSpPr>
          <p:spPr>
            <a:xfrm flipV="1">
              <a:off x="7145504" y="1613298"/>
              <a:ext cx="816153" cy="477540"/>
            </a:xfrm>
            <a:prstGeom prst="straightConnector1">
              <a:avLst/>
            </a:prstGeom>
            <a:ln>
              <a:solidFill>
                <a:schemeClr val="bg2"/>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p:nvPr/>
          </p:nvCxnSpPr>
          <p:spPr>
            <a:xfrm flipV="1">
              <a:off x="7145505" y="2308012"/>
              <a:ext cx="816152" cy="43130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8" name="Straight Arrow Connector 227"/>
            <p:cNvCxnSpPr/>
            <p:nvPr/>
          </p:nvCxnSpPr>
          <p:spPr>
            <a:xfrm flipV="1">
              <a:off x="7145505" y="3002726"/>
              <a:ext cx="816152" cy="385065"/>
            </a:xfrm>
            <a:prstGeom prst="straightConnector1">
              <a:avLst/>
            </a:prstGeom>
            <a:ln>
              <a:solidFill>
                <a:schemeClr val="bg2"/>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9" name="Straight Arrow Connector 228"/>
            <p:cNvCxnSpPr/>
            <p:nvPr/>
          </p:nvCxnSpPr>
          <p:spPr>
            <a:xfrm>
              <a:off x="7145505" y="3387791"/>
              <a:ext cx="816152" cy="309650"/>
            </a:xfrm>
            <a:prstGeom prst="straightConnector1">
              <a:avLst/>
            </a:prstGeom>
            <a:ln>
              <a:solidFill>
                <a:schemeClr val="bg2"/>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p:nvPr/>
          </p:nvCxnSpPr>
          <p:spPr>
            <a:xfrm flipV="1">
              <a:off x="7145505" y="1774943"/>
              <a:ext cx="883107" cy="1612848"/>
            </a:xfrm>
            <a:prstGeom prst="straightConnector1">
              <a:avLst/>
            </a:prstGeom>
            <a:ln>
              <a:solidFill>
                <a:schemeClr val="bg2"/>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1" name="Straight Arrow Connector 230"/>
            <p:cNvCxnSpPr/>
            <p:nvPr/>
          </p:nvCxnSpPr>
          <p:spPr>
            <a:xfrm flipV="1">
              <a:off x="7145505" y="2469657"/>
              <a:ext cx="883107" cy="91813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2" name="Straight Arrow Connector 231"/>
            <p:cNvCxnSpPr/>
            <p:nvPr/>
          </p:nvCxnSpPr>
          <p:spPr>
            <a:xfrm flipV="1">
              <a:off x="7145505" y="1613298"/>
              <a:ext cx="816152" cy="1126017"/>
            </a:xfrm>
            <a:prstGeom prst="straightConnector1">
              <a:avLst/>
            </a:prstGeom>
            <a:ln>
              <a:solidFill>
                <a:schemeClr val="bg2"/>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a:off x="7145505" y="2739315"/>
              <a:ext cx="883107" cy="796481"/>
            </a:xfrm>
            <a:prstGeom prst="straightConnector1">
              <a:avLst/>
            </a:prstGeom>
            <a:ln>
              <a:solidFill>
                <a:schemeClr val="bg2"/>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4" name="Straight Arrow Connector 233"/>
            <p:cNvCxnSpPr/>
            <p:nvPr/>
          </p:nvCxnSpPr>
          <p:spPr>
            <a:xfrm>
              <a:off x="7145505" y="2739315"/>
              <a:ext cx="883107" cy="101766"/>
            </a:xfrm>
            <a:prstGeom prst="straightConnector1">
              <a:avLst/>
            </a:prstGeom>
            <a:ln>
              <a:solidFill>
                <a:schemeClr val="bg2"/>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5" name="Straight Arrow Connector 234"/>
            <p:cNvCxnSpPr/>
            <p:nvPr/>
          </p:nvCxnSpPr>
          <p:spPr>
            <a:xfrm>
              <a:off x="7145504" y="2090838"/>
              <a:ext cx="816153" cy="21717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6" name="Straight Arrow Connector 235"/>
            <p:cNvCxnSpPr/>
            <p:nvPr/>
          </p:nvCxnSpPr>
          <p:spPr>
            <a:xfrm>
              <a:off x="7145504" y="2090838"/>
              <a:ext cx="816153" cy="911888"/>
            </a:xfrm>
            <a:prstGeom prst="straightConnector1">
              <a:avLst/>
            </a:prstGeom>
            <a:ln>
              <a:solidFill>
                <a:schemeClr val="bg2"/>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7" name="Straight Arrow Connector 236"/>
            <p:cNvCxnSpPr/>
            <p:nvPr/>
          </p:nvCxnSpPr>
          <p:spPr>
            <a:xfrm>
              <a:off x="7145504" y="2090838"/>
              <a:ext cx="883108" cy="1444958"/>
            </a:xfrm>
            <a:prstGeom prst="straightConnector1">
              <a:avLst/>
            </a:prstGeom>
            <a:ln>
              <a:solidFill>
                <a:schemeClr val="bg2"/>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sp>
        <p:nvSpPr>
          <p:cNvPr id="2" name="Footer Placeholder 1"/>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259426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75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Century Schoolbook" charset="0"/>
                <a:ea typeface="Century Schoolbook" charset="0"/>
                <a:cs typeface="Century Schoolbook" charset="0"/>
              </a:rPr>
              <a:t>Neural Network Representation</a:t>
            </a:r>
            <a:endParaRPr lang="en-US" dirty="0">
              <a:latin typeface="Century Schoolbook" charset="0"/>
              <a:ea typeface="Century Schoolbook" charset="0"/>
              <a:cs typeface="Century Schoolbook" charset="0"/>
            </a:endParaRPr>
          </a:p>
        </p:txBody>
      </p:sp>
      <p:grpSp>
        <p:nvGrpSpPr>
          <p:cNvPr id="67" name="Group 66"/>
          <p:cNvGrpSpPr/>
          <p:nvPr/>
        </p:nvGrpSpPr>
        <p:grpSpPr>
          <a:xfrm>
            <a:off x="496975" y="1001645"/>
            <a:ext cx="5173114" cy="2712761"/>
            <a:chOff x="491705" y="980183"/>
            <a:chExt cx="5173114" cy="2933389"/>
          </a:xfrm>
        </p:grpSpPr>
        <p:grpSp>
          <p:nvGrpSpPr>
            <p:cNvPr id="5" name="Group 4"/>
            <p:cNvGrpSpPr/>
            <p:nvPr/>
          </p:nvGrpSpPr>
          <p:grpSpPr>
            <a:xfrm>
              <a:off x="491705" y="988450"/>
              <a:ext cx="5173114" cy="2925122"/>
              <a:chOff x="6533203" y="1384698"/>
              <a:chExt cx="4109986" cy="2541343"/>
            </a:xfrm>
          </p:grpSpPr>
          <mc:AlternateContent xmlns:mc="http://schemas.openxmlformats.org/markup-compatibility/2006" xmlns:a14="http://schemas.microsoft.com/office/drawing/2010/main">
            <mc:Choice Requires="a14">
              <p:sp>
                <p:nvSpPr>
                  <p:cNvPr id="6" name="TextBox 5"/>
                  <p:cNvSpPr txBox="1"/>
                  <p:nvPr/>
                </p:nvSpPr>
                <p:spPr>
                  <a:xfrm>
                    <a:off x="6533203" y="1829228"/>
                    <a:ext cx="60513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1</m:t>
                              </m:r>
                            </m:sub>
                          </m:sSub>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6533203" y="1829228"/>
                    <a:ext cx="605136"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533203" y="2477705"/>
                    <a:ext cx="61230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2</m:t>
                              </m:r>
                            </m:sub>
                          </m:sSub>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6533203" y="2477705"/>
                    <a:ext cx="612302"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533203" y="3126181"/>
                    <a:ext cx="61230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3</m:t>
                              </m:r>
                            </m:sub>
                          </m:sSub>
                        </m:oMath>
                      </m:oMathPara>
                    </a14:m>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6533203" y="3126181"/>
                    <a:ext cx="612302" cy="523220"/>
                  </a:xfrm>
                  <a:prstGeom prst="rect">
                    <a:avLst/>
                  </a:prstGeom>
                  <a:blipFill rotWithShape="0">
                    <a:blip r:embed="rId4"/>
                    <a:stretch>
                      <a:fillRect/>
                    </a:stretch>
                  </a:blipFill>
                </p:spPr>
                <p:txBody>
                  <a:bodyPr/>
                  <a:lstStyle/>
                  <a:p>
                    <a:r>
                      <a:rPr lang="en-US">
                        <a:noFill/>
                      </a:rPr>
                      <a:t> </a:t>
                    </a:r>
                  </a:p>
                </p:txBody>
              </p:sp>
            </mc:Fallback>
          </mc:AlternateContent>
          <p:cxnSp>
            <p:nvCxnSpPr>
              <p:cNvPr id="9" name="Straight Arrow Connector 8"/>
              <p:cNvCxnSpPr/>
              <p:nvPr/>
            </p:nvCxnSpPr>
            <p:spPr>
              <a:xfrm>
                <a:off x="9625255" y="2687287"/>
                <a:ext cx="560734" cy="459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7961657" y="1384698"/>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11" name="TextBox 10"/>
                  <p:cNvSpPr txBox="1"/>
                  <p:nvPr/>
                </p:nvSpPr>
                <p:spPr>
                  <a:xfrm>
                    <a:off x="10241860" y="2525552"/>
                    <a:ext cx="401329" cy="3629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charset="0"/>
                                </a:rPr>
                                <m:t>𝑦</m:t>
                              </m:r>
                            </m:e>
                          </m:acc>
                        </m:oMath>
                      </m:oMathPara>
                    </a14:m>
                    <a:endParaRPr lang="en-US" sz="2000" dirty="0">
                      <a:solidFill>
                        <a:schemeClr val="bg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0241860" y="2525552"/>
                    <a:ext cx="401329" cy="362903"/>
                  </a:xfrm>
                  <a:prstGeom prst="rect">
                    <a:avLst/>
                  </a:prstGeom>
                  <a:blipFill rotWithShape="0">
                    <a:blip r:embed="rId5"/>
                    <a:stretch>
                      <a:fillRect b="-6349"/>
                    </a:stretch>
                  </a:blipFill>
                </p:spPr>
                <p:txBody>
                  <a:bodyPr/>
                  <a:lstStyle/>
                  <a:p>
                    <a:r>
                      <a:rPr lang="en-US">
                        <a:noFill/>
                      </a:rPr>
                      <a:t> </a:t>
                    </a:r>
                  </a:p>
                </p:txBody>
              </p:sp>
            </mc:Fallback>
          </mc:AlternateContent>
          <p:sp>
            <p:nvSpPr>
              <p:cNvPr id="12" name="Oval 11"/>
              <p:cNvSpPr/>
              <p:nvPr/>
            </p:nvSpPr>
            <p:spPr>
              <a:xfrm>
                <a:off x="7961657" y="2079412"/>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Oval 12"/>
              <p:cNvSpPr/>
              <p:nvPr/>
            </p:nvSpPr>
            <p:spPr>
              <a:xfrm>
                <a:off x="7961657" y="2774126"/>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Oval 13"/>
              <p:cNvSpPr/>
              <p:nvPr/>
            </p:nvSpPr>
            <p:spPr>
              <a:xfrm>
                <a:off x="7961657" y="3468841"/>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5" name="Straight Arrow Connector 14"/>
              <p:cNvCxnSpPr/>
              <p:nvPr/>
            </p:nvCxnSpPr>
            <p:spPr>
              <a:xfrm>
                <a:off x="8418857" y="1613298"/>
                <a:ext cx="816153" cy="90790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418857" y="2308012"/>
                <a:ext cx="749198" cy="37484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8418857" y="2682852"/>
                <a:ext cx="749198" cy="31987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8351902" y="2844497"/>
                <a:ext cx="883108" cy="69129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9168055" y="2454252"/>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20" name="Straight Arrow Connector 19"/>
              <p:cNvCxnSpPr/>
              <p:nvPr/>
            </p:nvCxnSpPr>
            <p:spPr>
              <a:xfrm flipV="1">
                <a:off x="7145504" y="1613298"/>
                <a:ext cx="816153" cy="47754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7145505" y="2308012"/>
                <a:ext cx="816152" cy="43130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7145505" y="3002726"/>
                <a:ext cx="816152" cy="38506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145505" y="3387791"/>
                <a:ext cx="816152" cy="30965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7145505" y="1774943"/>
                <a:ext cx="883107" cy="161284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7145505" y="2469657"/>
                <a:ext cx="883107" cy="91813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7145505" y="1613298"/>
                <a:ext cx="816152" cy="112601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145505" y="2739315"/>
                <a:ext cx="883107" cy="79648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145505" y="2739315"/>
                <a:ext cx="883107" cy="10176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7145504" y="2090838"/>
                <a:ext cx="816153" cy="21717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145504" y="2090838"/>
                <a:ext cx="816153" cy="91188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145504" y="2090838"/>
                <a:ext cx="883108" cy="144495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TextBox 31"/>
                <p:cNvSpPr txBox="1"/>
                <p:nvPr/>
              </p:nvSpPr>
              <p:spPr>
                <a:xfrm>
                  <a:off x="2221923" y="980183"/>
                  <a:ext cx="722513" cy="5123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charset="0"/>
                              </a:rPr>
                              <m:t>𝑎</m:t>
                            </m:r>
                          </m:e>
                          <m:sub>
                            <m:r>
                              <a:rPr lang="en-US" sz="2000" b="0" i="1" smtClean="0">
                                <a:latin typeface="Cambria Math" charset="0"/>
                              </a:rPr>
                              <m:t>1</m:t>
                            </m:r>
                          </m:sub>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bSup>
                      </m:oMath>
                    </m:oMathPara>
                  </a14:m>
                  <a:endParaRPr lang="en-US"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2221923" y="980183"/>
                  <a:ext cx="722513" cy="512317"/>
                </a:xfrm>
                <a:prstGeom prst="rect">
                  <a:avLst/>
                </a:prstGeom>
                <a:blipFill rotWithShape="0">
                  <a:blip r:embed="rId6"/>
                  <a:stretch>
                    <a:fillRect b="-25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2221923" y="1778727"/>
                  <a:ext cx="642035" cy="512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charset="0"/>
                              </a:rPr>
                              <m:t>𝑎</m:t>
                            </m:r>
                          </m:e>
                          <m:sub>
                            <m:r>
                              <a:rPr lang="en-US" sz="2000" b="0" i="1" smtClean="0">
                                <a:latin typeface="Cambria Math" charset="0"/>
                              </a:rPr>
                              <m:t>2</m:t>
                            </m:r>
                          </m:sub>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bSup>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221923" y="1778727"/>
                  <a:ext cx="642035" cy="512663"/>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2221923" y="2577655"/>
                  <a:ext cx="752692" cy="5143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charset="0"/>
                              </a:rPr>
                              <m:t>𝑎</m:t>
                            </m:r>
                          </m:e>
                          <m:sub>
                            <m:r>
                              <a:rPr lang="en-US" sz="2000" b="0" i="1" smtClean="0">
                                <a:latin typeface="Cambria Math" charset="0"/>
                              </a:rPr>
                              <m:t>3</m:t>
                            </m:r>
                          </m:sub>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bSup>
                      </m:oMath>
                    </m:oMathPara>
                  </a14:m>
                  <a:endParaRPr lang="en-US" sz="1400" dirty="0"/>
                </a:p>
              </p:txBody>
            </p:sp>
          </mc:Choice>
          <mc:Fallback xmlns="">
            <p:sp>
              <p:nvSpPr>
                <p:cNvPr id="34" name="TextBox 33"/>
                <p:cNvSpPr txBox="1">
                  <a:spLocks noRot="1" noChangeAspect="1" noMove="1" noResize="1" noEditPoints="1" noAdjustHandles="1" noChangeArrowheads="1" noChangeShapeType="1" noTextEdit="1"/>
                </p:cNvSpPr>
                <p:nvPr/>
              </p:nvSpPr>
              <p:spPr>
                <a:xfrm>
                  <a:off x="2221923" y="2577655"/>
                  <a:ext cx="752692" cy="514397"/>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2221923" y="3378444"/>
                  <a:ext cx="742633" cy="5119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charset="0"/>
                              </a:rPr>
                              <m:t>𝑎</m:t>
                            </m:r>
                          </m:e>
                          <m:sub>
                            <m:r>
                              <a:rPr lang="en-US" sz="2000" b="0" i="1" smtClean="0">
                                <a:latin typeface="Cambria Math" charset="0"/>
                              </a:rPr>
                              <m:t>4</m:t>
                            </m:r>
                          </m:sub>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bSup>
                      </m:oMath>
                    </m:oMathPara>
                  </a14:m>
                  <a:endParaRPr lang="en-US" sz="1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2221923" y="3378444"/>
                  <a:ext cx="742633" cy="511970"/>
                </a:xfrm>
                <a:prstGeom prst="rect">
                  <a:avLst/>
                </a:prstGeom>
                <a:blipFill rotWithShape="0">
                  <a:blip r:embed="rId9"/>
                  <a:stretch>
                    <a:fillRect b="-128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6167064" y="978221"/>
                <a:ext cx="5358711" cy="559320"/>
              </a:xfrm>
              <a:prstGeom prst="rect">
                <a:avLst/>
              </a:prstGeom>
              <a:noFill/>
            </p:spPr>
            <p:txBody>
              <a:bodyPr wrap="none" lIns="0" tIns="0" rIns="0" bIns="0" rtlCol="0">
                <a:spAutoFit/>
              </a:bodyPr>
              <a:lstStyle/>
              <a:p>
                <a14:m>
                  <m:oMath xmlns:m="http://schemas.openxmlformats.org/officeDocument/2006/math">
                    <m:sSubSup>
                      <m:sSubSupPr>
                        <m:ctrlPr>
                          <a:rPr lang="en-US" sz="2800" b="0" i="1" smtClean="0">
                            <a:latin typeface="Cambria Math" panose="02040503050406030204" pitchFamily="18" charset="0"/>
                          </a:rPr>
                        </m:ctrlPr>
                      </m:sSubSupPr>
                      <m:e>
                        <m:r>
                          <a:rPr lang="en-US" sz="2800" b="0" i="1" smtClean="0">
                            <a:latin typeface="Cambria Math" charset="0"/>
                          </a:rPr>
                          <m:t>𝑧</m:t>
                        </m:r>
                      </m:e>
                      <m:sub>
                        <m:r>
                          <a:rPr lang="en-US" sz="2800" b="0" i="1" smtClean="0">
                            <a:latin typeface="Cambria Math" charset="0"/>
                          </a:rPr>
                          <m:t>1</m:t>
                        </m:r>
                      </m:sub>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bSup>
                    <m:r>
                      <a:rPr lang="en-US" sz="2800" b="0" i="1" smtClean="0">
                        <a:latin typeface="Cambria Math"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𝑤</m:t>
                        </m:r>
                      </m:e>
                      <m:sub>
                        <m:r>
                          <a:rPr lang="en-US" sz="2800" b="0" i="1" smtClean="0">
                            <a:latin typeface="Cambria Math" charset="0"/>
                          </a:rPr>
                          <m:t>1</m:t>
                        </m:r>
                      </m:sub>
                      <m:sup>
                        <m:sSup>
                          <m:sSupPr>
                            <m:ctrlPr>
                              <a:rPr lang="en-US" sz="2800" b="0" i="1" smtClean="0">
                                <a:latin typeface="Cambria Math" panose="02040503050406030204" pitchFamily="18" charset="0"/>
                              </a:rPr>
                            </m:ctrlPr>
                          </m:sSupPr>
                          <m:e>
                            <m:d>
                              <m:dPr>
                                <m:begChr m:val="["/>
                                <m:endChr m:val="]"/>
                                <m:ctrlPr>
                                  <a:rPr lang="en-US" sz="2800" b="0" i="1" smtClean="0">
                                    <a:latin typeface="Cambria Math" panose="02040503050406030204" pitchFamily="18" charset="0"/>
                                  </a:rPr>
                                </m:ctrlPr>
                              </m:dPr>
                              <m:e>
                                <m:r>
                                  <a:rPr lang="en-US" sz="2800" b="0" i="1" smtClean="0">
                                    <a:latin typeface="Cambria Math" charset="0"/>
                                  </a:rPr>
                                  <m:t>1</m:t>
                                </m:r>
                              </m:e>
                            </m:d>
                            <m:r>
                              <a:rPr lang="en-US" sz="2800" b="0" i="1" smtClean="0">
                                <a:latin typeface="Cambria Math" panose="02040503050406030204" pitchFamily="18" charset="0"/>
                              </a:rPr>
                              <m:t>𝑇</m:t>
                            </m:r>
                          </m:e>
                          <m:sup>
                            <m:r>
                              <a:rPr lang="en-US" sz="2800" b="0" i="1" smtClean="0">
                                <a:latin typeface="Cambria Math" charset="0"/>
                              </a:rPr>
                              <m:t> </m:t>
                            </m:r>
                          </m:sup>
                        </m:sSup>
                      </m:sup>
                    </m:sSubSup>
                    <m:r>
                      <a:rPr lang="en-US" sz="2800" b="0" i="1" smtClean="0">
                        <a:latin typeface="Cambria Math" charset="0"/>
                      </a:rPr>
                      <m:t>𝑥</m:t>
                    </m:r>
                    <m:r>
                      <a:rPr lang="en-US" sz="2800" b="0" i="1" smtClean="0">
                        <a:latin typeface="Cambria Math"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𝑏</m:t>
                        </m:r>
                      </m:e>
                      <m:sub>
                        <m:r>
                          <a:rPr lang="en-US" sz="2800" b="0" i="1" smtClean="0">
                            <a:latin typeface="Cambria Math" panose="02040503050406030204" pitchFamily="18" charset="0"/>
                          </a:rPr>
                          <m:t>1</m:t>
                        </m:r>
                      </m:sub>
                      <m:sup>
                        <m:r>
                          <a:rPr lang="en-US" sz="2800" b="0" i="1" smtClean="0">
                            <a:latin typeface="Cambria Math" panose="02040503050406030204" pitchFamily="18" charset="0"/>
                          </a:rPr>
                          <m:t>[1]</m:t>
                        </m:r>
                      </m:sup>
                    </m:sSubSup>
                    <m:r>
                      <a:rPr lang="en-US" sz="2800" b="0" i="1" smtClean="0">
                        <a:latin typeface="Cambria Math" charset="0"/>
                      </a:rPr>
                      <m:t>,  </m:t>
                    </m:r>
                    <m:sSubSup>
                      <m:sSubSupPr>
                        <m:ctrlPr>
                          <a:rPr lang="en-US" sz="2800" b="0" i="1" smtClean="0">
                            <a:latin typeface="Cambria Math" panose="02040503050406030204" pitchFamily="18" charset="0"/>
                          </a:rPr>
                        </m:ctrlPr>
                      </m:sSubSupPr>
                      <m:e>
                        <m:r>
                          <a:rPr lang="en-US" sz="2800" b="0" i="1" smtClean="0">
                            <a:latin typeface="Cambria Math" charset="0"/>
                          </a:rPr>
                          <m:t>𝑎</m:t>
                        </m:r>
                      </m:e>
                      <m:sub>
                        <m:r>
                          <a:rPr lang="en-US" sz="2800" b="0" i="1" smtClean="0">
                            <a:latin typeface="Cambria Math" charset="0"/>
                          </a:rPr>
                          <m:t> 1</m:t>
                        </m:r>
                      </m:sub>
                      <m:sup>
                        <m:r>
                          <a:rPr lang="en-US" sz="2800" b="0" i="1" smtClean="0">
                            <a:latin typeface="Cambria Math" charset="0"/>
                          </a:rPr>
                          <m:t>[1]</m:t>
                        </m:r>
                      </m:sup>
                    </m:sSubSup>
                    <m:r>
                      <a:rPr lang="en-US" sz="2800" b="0" i="1" smtClean="0">
                        <a:latin typeface="Cambria Math" charset="0"/>
                      </a:rPr>
                      <m:t>=</m:t>
                    </m:r>
                    <m:r>
                      <a:rPr lang="en-US" sz="2800" b="0" i="1" smtClean="0">
                        <a:latin typeface="Cambria Math" charset="0"/>
                      </a:rPr>
                      <m:t>𝜎</m:t>
                    </m:r>
                    <m:r>
                      <a:rPr lang="en-US" sz="2800" b="0" i="0" smtClean="0">
                        <a:latin typeface="Cambria Math" charset="0"/>
                      </a:rPr>
                      <m:t>(</m:t>
                    </m:r>
                    <m:sSubSup>
                      <m:sSubSupPr>
                        <m:ctrlPr>
                          <a:rPr lang="en-US" sz="2800" b="0" i="1" smtClean="0">
                            <a:latin typeface="Cambria Math" panose="02040503050406030204" pitchFamily="18" charset="0"/>
                          </a:rPr>
                        </m:ctrlPr>
                      </m:sSubSupPr>
                      <m:e>
                        <m:r>
                          <a:rPr lang="en-US" sz="2800" b="0" i="1" smtClean="0">
                            <a:latin typeface="Cambria Math" charset="0"/>
                          </a:rPr>
                          <m:t>𝑧</m:t>
                        </m:r>
                      </m:e>
                      <m:sub>
                        <m:r>
                          <a:rPr lang="en-US" sz="2800" b="0" i="1" smtClean="0">
                            <a:latin typeface="Cambria Math" charset="0"/>
                          </a:rPr>
                          <m:t>1</m:t>
                        </m:r>
                      </m:sub>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bSup>
                  </m:oMath>
                </a14:m>
                <a:r>
                  <a:rPr lang="en-US" sz="2800" dirty="0"/>
                  <a:t>)</a:t>
                </a:r>
              </a:p>
            </p:txBody>
          </p:sp>
        </mc:Choice>
        <mc:Fallback xmlns="">
          <p:sp>
            <p:nvSpPr>
              <p:cNvPr id="63" name="TextBox 62"/>
              <p:cNvSpPr txBox="1">
                <a:spLocks noRot="1" noChangeAspect="1" noMove="1" noResize="1" noEditPoints="1" noAdjustHandles="1" noChangeArrowheads="1" noChangeShapeType="1" noTextEdit="1"/>
              </p:cNvSpPr>
              <p:nvPr/>
            </p:nvSpPr>
            <p:spPr>
              <a:xfrm>
                <a:off x="6167064" y="978221"/>
                <a:ext cx="5358711" cy="559320"/>
              </a:xfrm>
              <a:prstGeom prst="rect">
                <a:avLst/>
              </a:prstGeom>
              <a:blipFill>
                <a:blip r:embed="rId10"/>
                <a:stretch>
                  <a:fillRect t="-2174" r="-3072"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6167064" y="1726165"/>
                <a:ext cx="5358711" cy="559320"/>
              </a:xfrm>
              <a:prstGeom prst="rect">
                <a:avLst/>
              </a:prstGeom>
              <a:noFill/>
            </p:spPr>
            <p:txBody>
              <a:bodyPr wrap="none" lIns="0" tIns="0" rIns="0" bIns="0" rtlCol="0">
                <a:spAutoFit/>
              </a:bodyPr>
              <a:lstStyle/>
              <a:p>
                <a14:m>
                  <m:oMath xmlns:m="http://schemas.openxmlformats.org/officeDocument/2006/math">
                    <m:sSubSup>
                      <m:sSubSupPr>
                        <m:ctrlPr>
                          <a:rPr lang="en-US" sz="2800" b="0" i="1" smtClean="0">
                            <a:latin typeface="Cambria Math" panose="02040503050406030204" pitchFamily="18" charset="0"/>
                          </a:rPr>
                        </m:ctrlPr>
                      </m:sSubSupPr>
                      <m:e>
                        <m:r>
                          <a:rPr lang="en-US" sz="2800" b="0" i="1" smtClean="0">
                            <a:latin typeface="Cambria Math" charset="0"/>
                          </a:rPr>
                          <m:t>𝑧</m:t>
                        </m:r>
                      </m:e>
                      <m:sub>
                        <m:r>
                          <a:rPr lang="en-US" sz="2800" b="0" i="1" smtClean="0">
                            <a:latin typeface="Cambria Math" charset="0"/>
                          </a:rPr>
                          <m:t>2</m:t>
                        </m:r>
                      </m:sub>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bSup>
                    <m:r>
                      <a:rPr lang="en-US" sz="2800" b="0" i="1" smtClean="0">
                        <a:latin typeface="Cambria Math"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𝑤</m:t>
                        </m:r>
                      </m:e>
                      <m:sub>
                        <m:r>
                          <a:rPr lang="en-US" sz="2800" b="0" i="1" smtClean="0">
                            <a:latin typeface="Cambria Math" charset="0"/>
                          </a:rPr>
                          <m:t>2</m:t>
                        </m:r>
                      </m:sub>
                      <m:sup>
                        <m:sSup>
                          <m:sSupPr>
                            <m:ctrlPr>
                              <a:rPr lang="en-US" sz="2800" b="0" i="1" smtClean="0">
                                <a:latin typeface="Cambria Math" panose="02040503050406030204" pitchFamily="18" charset="0"/>
                              </a:rPr>
                            </m:ctrlPr>
                          </m:sSupPr>
                          <m:e>
                            <m:d>
                              <m:dPr>
                                <m:begChr m:val="["/>
                                <m:endChr m:val="]"/>
                                <m:ctrlPr>
                                  <a:rPr lang="en-US" sz="2800" b="0" i="1" smtClean="0">
                                    <a:latin typeface="Cambria Math" panose="02040503050406030204" pitchFamily="18" charset="0"/>
                                  </a:rPr>
                                </m:ctrlPr>
                              </m:dPr>
                              <m:e>
                                <m:r>
                                  <a:rPr lang="en-US" sz="2800" b="0" i="1" smtClean="0">
                                    <a:latin typeface="Cambria Math" charset="0"/>
                                  </a:rPr>
                                  <m:t>1</m:t>
                                </m:r>
                              </m:e>
                            </m:d>
                            <m:r>
                              <a:rPr lang="en-US" sz="2800" b="0" i="1" smtClean="0">
                                <a:latin typeface="Cambria Math" panose="02040503050406030204" pitchFamily="18" charset="0"/>
                              </a:rPr>
                              <m:t>𝑇</m:t>
                            </m:r>
                          </m:e>
                          <m:sup>
                            <m:r>
                              <a:rPr lang="en-US" sz="2800" b="0" i="1" smtClean="0">
                                <a:latin typeface="Cambria Math" charset="0"/>
                              </a:rPr>
                              <m:t> </m:t>
                            </m:r>
                          </m:sup>
                        </m:sSup>
                      </m:sup>
                    </m:sSubSup>
                    <m:r>
                      <a:rPr lang="en-US" sz="2800" b="0" i="1" smtClean="0">
                        <a:latin typeface="Cambria Math" charset="0"/>
                      </a:rPr>
                      <m:t>𝑥</m:t>
                    </m:r>
                    <m:r>
                      <a:rPr lang="en-US" sz="2800" b="0" i="1" smtClean="0">
                        <a:latin typeface="Cambria Math"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𝑏</m:t>
                        </m:r>
                      </m:e>
                      <m:sub>
                        <m:r>
                          <a:rPr lang="en-US" sz="2800" b="0" i="1" smtClean="0">
                            <a:latin typeface="Cambria Math" panose="02040503050406030204" pitchFamily="18" charset="0"/>
                          </a:rPr>
                          <m:t>2</m:t>
                        </m:r>
                      </m:sub>
                      <m:sup>
                        <m:r>
                          <a:rPr lang="en-US" sz="2800" i="1">
                            <a:latin typeface="Cambria Math" panose="02040503050406030204" pitchFamily="18" charset="0"/>
                          </a:rPr>
                          <m:t>[1]</m:t>
                        </m:r>
                      </m:sup>
                    </m:sSubSup>
                    <m:r>
                      <a:rPr lang="en-US" sz="2800" b="0" i="1" smtClean="0">
                        <a:latin typeface="Cambria Math" charset="0"/>
                      </a:rPr>
                      <m:t>,  </m:t>
                    </m:r>
                    <m:sSubSup>
                      <m:sSubSupPr>
                        <m:ctrlPr>
                          <a:rPr lang="en-US" sz="2800" b="0" i="1" smtClean="0">
                            <a:latin typeface="Cambria Math" panose="02040503050406030204" pitchFamily="18" charset="0"/>
                          </a:rPr>
                        </m:ctrlPr>
                      </m:sSubSupPr>
                      <m:e>
                        <m:r>
                          <a:rPr lang="en-US" sz="2800" b="0" i="1" smtClean="0">
                            <a:latin typeface="Cambria Math" charset="0"/>
                          </a:rPr>
                          <m:t>𝑎</m:t>
                        </m:r>
                      </m:e>
                      <m:sub>
                        <m:r>
                          <a:rPr lang="en-US" sz="2800" b="0" i="1" smtClean="0">
                            <a:latin typeface="Cambria Math" charset="0"/>
                          </a:rPr>
                          <m:t> 2</m:t>
                        </m:r>
                      </m:sub>
                      <m:sup>
                        <m:r>
                          <a:rPr lang="en-US" sz="2800" b="0" i="1" smtClean="0">
                            <a:latin typeface="Cambria Math" charset="0"/>
                          </a:rPr>
                          <m:t>[1]</m:t>
                        </m:r>
                      </m:sup>
                    </m:sSubSup>
                    <m:r>
                      <a:rPr lang="en-US" sz="2800" b="0" i="1" smtClean="0">
                        <a:latin typeface="Cambria Math" charset="0"/>
                      </a:rPr>
                      <m:t>=</m:t>
                    </m:r>
                    <m:r>
                      <a:rPr lang="en-US" sz="2800" b="0" i="1" smtClean="0">
                        <a:latin typeface="Cambria Math" charset="0"/>
                      </a:rPr>
                      <m:t>𝜎</m:t>
                    </m:r>
                    <m:r>
                      <a:rPr lang="en-US" sz="2800" b="0" i="0" smtClean="0">
                        <a:latin typeface="Cambria Math" charset="0"/>
                      </a:rPr>
                      <m:t>(</m:t>
                    </m:r>
                    <m:sSubSup>
                      <m:sSubSupPr>
                        <m:ctrlPr>
                          <a:rPr lang="en-US" sz="2800" b="0" i="1" smtClean="0">
                            <a:latin typeface="Cambria Math" panose="02040503050406030204" pitchFamily="18" charset="0"/>
                          </a:rPr>
                        </m:ctrlPr>
                      </m:sSubSupPr>
                      <m:e>
                        <m:r>
                          <a:rPr lang="en-US" sz="2800" b="0" i="1" smtClean="0">
                            <a:latin typeface="Cambria Math" charset="0"/>
                          </a:rPr>
                          <m:t>𝑧</m:t>
                        </m:r>
                      </m:e>
                      <m:sub>
                        <m:r>
                          <a:rPr lang="en-US" sz="2800" b="0" i="1" smtClean="0">
                            <a:latin typeface="Cambria Math" charset="0"/>
                          </a:rPr>
                          <m:t>2</m:t>
                        </m:r>
                      </m:sub>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bSup>
                  </m:oMath>
                </a14:m>
                <a:r>
                  <a:rPr lang="en-US" sz="2800" dirty="0"/>
                  <a:t>)</a:t>
                </a:r>
              </a:p>
            </p:txBody>
          </p:sp>
        </mc:Choice>
        <mc:Fallback xmlns="">
          <p:sp>
            <p:nvSpPr>
              <p:cNvPr id="64" name="TextBox 63"/>
              <p:cNvSpPr txBox="1">
                <a:spLocks noRot="1" noChangeAspect="1" noMove="1" noResize="1" noEditPoints="1" noAdjustHandles="1" noChangeArrowheads="1" noChangeShapeType="1" noTextEdit="1"/>
              </p:cNvSpPr>
              <p:nvPr/>
            </p:nvSpPr>
            <p:spPr>
              <a:xfrm>
                <a:off x="6167064" y="1726165"/>
                <a:ext cx="5358711" cy="559320"/>
              </a:xfrm>
              <a:prstGeom prst="rect">
                <a:avLst/>
              </a:prstGeom>
              <a:blipFill>
                <a:blip r:embed="rId11"/>
                <a:stretch>
                  <a:fillRect t="-2174" r="-3072"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6167064" y="2474557"/>
                <a:ext cx="5358711" cy="559320"/>
              </a:xfrm>
              <a:prstGeom prst="rect">
                <a:avLst/>
              </a:prstGeom>
              <a:noFill/>
            </p:spPr>
            <p:txBody>
              <a:bodyPr wrap="none" lIns="0" tIns="0" rIns="0" bIns="0" rtlCol="0">
                <a:spAutoFit/>
              </a:bodyPr>
              <a:lstStyle/>
              <a:p>
                <a14:m>
                  <m:oMath xmlns:m="http://schemas.openxmlformats.org/officeDocument/2006/math">
                    <m:sSubSup>
                      <m:sSubSupPr>
                        <m:ctrlPr>
                          <a:rPr lang="en-US" sz="2800" b="0" i="1" smtClean="0">
                            <a:latin typeface="Cambria Math" panose="02040503050406030204" pitchFamily="18" charset="0"/>
                          </a:rPr>
                        </m:ctrlPr>
                      </m:sSubSupPr>
                      <m:e>
                        <m:r>
                          <a:rPr lang="en-US" sz="2800" b="0" i="1" smtClean="0">
                            <a:latin typeface="Cambria Math" charset="0"/>
                          </a:rPr>
                          <m:t>𝑧</m:t>
                        </m:r>
                      </m:e>
                      <m:sub>
                        <m:r>
                          <a:rPr lang="en-US" sz="2800" b="0" i="1" smtClean="0">
                            <a:latin typeface="Cambria Math" charset="0"/>
                          </a:rPr>
                          <m:t>3</m:t>
                        </m:r>
                      </m:sub>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bSup>
                    <m:r>
                      <a:rPr lang="en-US" sz="2800" b="0" i="1" smtClean="0">
                        <a:latin typeface="Cambria Math"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𝑤</m:t>
                        </m:r>
                      </m:e>
                      <m:sub>
                        <m:r>
                          <a:rPr lang="en-US" sz="2800" b="0" i="1" smtClean="0">
                            <a:latin typeface="Cambria Math" charset="0"/>
                          </a:rPr>
                          <m:t>3</m:t>
                        </m:r>
                      </m:sub>
                      <m:sup>
                        <m:sSup>
                          <m:sSupPr>
                            <m:ctrlPr>
                              <a:rPr lang="en-US" sz="2800" b="0" i="1" smtClean="0">
                                <a:latin typeface="Cambria Math" panose="02040503050406030204" pitchFamily="18" charset="0"/>
                              </a:rPr>
                            </m:ctrlPr>
                          </m:sSupPr>
                          <m:e>
                            <m:d>
                              <m:dPr>
                                <m:begChr m:val="["/>
                                <m:endChr m:val="]"/>
                                <m:ctrlPr>
                                  <a:rPr lang="en-US" sz="2800" b="0" i="1" smtClean="0">
                                    <a:latin typeface="Cambria Math" panose="02040503050406030204" pitchFamily="18" charset="0"/>
                                  </a:rPr>
                                </m:ctrlPr>
                              </m:dPr>
                              <m:e>
                                <m:r>
                                  <a:rPr lang="en-US" sz="2800" b="0" i="1" smtClean="0">
                                    <a:latin typeface="Cambria Math" charset="0"/>
                                  </a:rPr>
                                  <m:t>1</m:t>
                                </m:r>
                              </m:e>
                            </m:d>
                            <m:r>
                              <a:rPr lang="en-US" sz="2800" b="0" i="1" smtClean="0">
                                <a:latin typeface="Cambria Math" panose="02040503050406030204" pitchFamily="18" charset="0"/>
                              </a:rPr>
                              <m:t>𝑇</m:t>
                            </m:r>
                          </m:e>
                          <m:sup>
                            <m:r>
                              <a:rPr lang="en-US" sz="2800" b="0" i="1" smtClean="0">
                                <a:latin typeface="Cambria Math" charset="0"/>
                              </a:rPr>
                              <m:t> </m:t>
                            </m:r>
                          </m:sup>
                        </m:sSup>
                      </m:sup>
                    </m:sSubSup>
                    <m:r>
                      <a:rPr lang="en-US" sz="2800" b="0" i="1" smtClean="0">
                        <a:latin typeface="Cambria Math" charset="0"/>
                      </a:rPr>
                      <m:t>𝑥</m:t>
                    </m:r>
                    <m:r>
                      <a:rPr lang="en-US" sz="2800" b="0" i="1" smtClean="0">
                        <a:latin typeface="Cambria Math"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𝑏</m:t>
                        </m:r>
                      </m:e>
                      <m:sub>
                        <m:r>
                          <a:rPr lang="en-US" sz="2800" b="0" i="1" smtClean="0">
                            <a:latin typeface="Cambria Math" panose="02040503050406030204" pitchFamily="18" charset="0"/>
                          </a:rPr>
                          <m:t>3</m:t>
                        </m:r>
                      </m:sub>
                      <m:sup>
                        <m:r>
                          <a:rPr lang="en-US" sz="2800" i="1">
                            <a:latin typeface="Cambria Math" panose="02040503050406030204" pitchFamily="18" charset="0"/>
                          </a:rPr>
                          <m:t>[1]</m:t>
                        </m:r>
                      </m:sup>
                    </m:sSubSup>
                    <m:r>
                      <a:rPr lang="en-US" sz="2800" b="0" i="1" smtClean="0">
                        <a:latin typeface="Cambria Math" charset="0"/>
                      </a:rPr>
                      <m:t>,  </m:t>
                    </m:r>
                    <m:sSubSup>
                      <m:sSubSupPr>
                        <m:ctrlPr>
                          <a:rPr lang="en-US" sz="2800" b="0" i="1" smtClean="0">
                            <a:latin typeface="Cambria Math" panose="02040503050406030204" pitchFamily="18" charset="0"/>
                          </a:rPr>
                        </m:ctrlPr>
                      </m:sSubSupPr>
                      <m:e>
                        <m:r>
                          <a:rPr lang="en-US" sz="2800" b="0" i="1" smtClean="0">
                            <a:latin typeface="Cambria Math" charset="0"/>
                          </a:rPr>
                          <m:t>𝑎</m:t>
                        </m:r>
                      </m:e>
                      <m:sub>
                        <m:r>
                          <a:rPr lang="en-US" sz="2800" b="0" i="1" smtClean="0">
                            <a:latin typeface="Cambria Math" charset="0"/>
                          </a:rPr>
                          <m:t> 3</m:t>
                        </m:r>
                      </m:sub>
                      <m:sup>
                        <m:r>
                          <a:rPr lang="en-US" sz="2800" b="0" i="1" smtClean="0">
                            <a:latin typeface="Cambria Math" charset="0"/>
                          </a:rPr>
                          <m:t>[1]</m:t>
                        </m:r>
                      </m:sup>
                    </m:sSubSup>
                    <m:r>
                      <a:rPr lang="en-US" sz="2800" b="0" i="1" smtClean="0">
                        <a:latin typeface="Cambria Math" charset="0"/>
                      </a:rPr>
                      <m:t>=</m:t>
                    </m:r>
                    <m:r>
                      <a:rPr lang="en-US" sz="2800" b="0" i="1" smtClean="0">
                        <a:latin typeface="Cambria Math" charset="0"/>
                      </a:rPr>
                      <m:t>𝜎</m:t>
                    </m:r>
                    <m:r>
                      <a:rPr lang="en-US" sz="2800" b="0" i="0" smtClean="0">
                        <a:latin typeface="Cambria Math" charset="0"/>
                      </a:rPr>
                      <m:t>(</m:t>
                    </m:r>
                    <m:sSubSup>
                      <m:sSubSupPr>
                        <m:ctrlPr>
                          <a:rPr lang="en-US" sz="2800" b="0" i="1" smtClean="0">
                            <a:latin typeface="Cambria Math" panose="02040503050406030204" pitchFamily="18" charset="0"/>
                          </a:rPr>
                        </m:ctrlPr>
                      </m:sSubSupPr>
                      <m:e>
                        <m:r>
                          <a:rPr lang="en-US" sz="2800" b="0" i="1" smtClean="0">
                            <a:latin typeface="Cambria Math" charset="0"/>
                          </a:rPr>
                          <m:t>𝑧</m:t>
                        </m:r>
                      </m:e>
                      <m:sub>
                        <m:r>
                          <a:rPr lang="en-US" sz="2800" b="0" i="1" smtClean="0">
                            <a:latin typeface="Cambria Math" charset="0"/>
                          </a:rPr>
                          <m:t>3</m:t>
                        </m:r>
                      </m:sub>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bSup>
                  </m:oMath>
                </a14:m>
                <a:r>
                  <a:rPr lang="en-US" sz="2800" dirty="0"/>
                  <a:t>)</a:t>
                </a:r>
              </a:p>
            </p:txBody>
          </p:sp>
        </mc:Choice>
        <mc:Fallback xmlns="">
          <p:sp>
            <p:nvSpPr>
              <p:cNvPr id="65" name="TextBox 64"/>
              <p:cNvSpPr txBox="1">
                <a:spLocks noRot="1" noChangeAspect="1" noMove="1" noResize="1" noEditPoints="1" noAdjustHandles="1" noChangeArrowheads="1" noChangeShapeType="1" noTextEdit="1"/>
              </p:cNvSpPr>
              <p:nvPr/>
            </p:nvSpPr>
            <p:spPr>
              <a:xfrm>
                <a:off x="6167064" y="2474557"/>
                <a:ext cx="5358711" cy="559320"/>
              </a:xfrm>
              <a:prstGeom prst="rect">
                <a:avLst/>
              </a:prstGeom>
              <a:blipFill>
                <a:blip r:embed="rId12"/>
                <a:stretch>
                  <a:fillRect t="-2174" r="-3072" b="-31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6167064" y="3225130"/>
                <a:ext cx="5358711" cy="559320"/>
              </a:xfrm>
              <a:prstGeom prst="rect">
                <a:avLst/>
              </a:prstGeom>
              <a:noFill/>
            </p:spPr>
            <p:txBody>
              <a:bodyPr wrap="none" lIns="0" tIns="0" rIns="0" bIns="0" rtlCol="0">
                <a:spAutoFit/>
              </a:bodyPr>
              <a:lstStyle/>
              <a:p>
                <a14:m>
                  <m:oMath xmlns:m="http://schemas.openxmlformats.org/officeDocument/2006/math">
                    <m:sSubSup>
                      <m:sSubSupPr>
                        <m:ctrlPr>
                          <a:rPr lang="en-US" sz="2800" b="0" i="1" smtClean="0">
                            <a:latin typeface="Cambria Math" panose="02040503050406030204" pitchFamily="18" charset="0"/>
                          </a:rPr>
                        </m:ctrlPr>
                      </m:sSubSupPr>
                      <m:e>
                        <m:r>
                          <a:rPr lang="en-US" sz="2800" b="0" i="1" smtClean="0">
                            <a:latin typeface="Cambria Math" charset="0"/>
                          </a:rPr>
                          <m:t>𝑧</m:t>
                        </m:r>
                      </m:e>
                      <m:sub>
                        <m:r>
                          <a:rPr lang="en-US" sz="2800" b="0" i="1" smtClean="0">
                            <a:latin typeface="Cambria Math" charset="0"/>
                          </a:rPr>
                          <m:t>4</m:t>
                        </m:r>
                      </m:sub>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bSup>
                    <m:r>
                      <a:rPr lang="en-US" sz="2800" b="0" i="1" smtClean="0">
                        <a:latin typeface="Cambria Math"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𝑤</m:t>
                        </m:r>
                      </m:e>
                      <m:sub>
                        <m:r>
                          <a:rPr lang="en-US" sz="2800" b="0" i="1" smtClean="0">
                            <a:latin typeface="Cambria Math" charset="0"/>
                          </a:rPr>
                          <m:t>4</m:t>
                        </m:r>
                      </m:sub>
                      <m:sup>
                        <m:sSup>
                          <m:sSupPr>
                            <m:ctrlPr>
                              <a:rPr lang="en-US" sz="2800" b="0" i="1" smtClean="0">
                                <a:latin typeface="Cambria Math" panose="02040503050406030204" pitchFamily="18" charset="0"/>
                              </a:rPr>
                            </m:ctrlPr>
                          </m:sSupPr>
                          <m:e>
                            <m:d>
                              <m:dPr>
                                <m:begChr m:val="["/>
                                <m:endChr m:val="]"/>
                                <m:ctrlPr>
                                  <a:rPr lang="en-US" sz="2800" b="0" i="1" smtClean="0">
                                    <a:latin typeface="Cambria Math" panose="02040503050406030204" pitchFamily="18" charset="0"/>
                                  </a:rPr>
                                </m:ctrlPr>
                              </m:dPr>
                              <m:e>
                                <m:r>
                                  <a:rPr lang="en-US" sz="2800" b="0" i="1" smtClean="0">
                                    <a:latin typeface="Cambria Math" charset="0"/>
                                  </a:rPr>
                                  <m:t>1</m:t>
                                </m:r>
                              </m:e>
                            </m:d>
                            <m:r>
                              <a:rPr lang="en-US" sz="2800" b="0" i="1" smtClean="0">
                                <a:latin typeface="Cambria Math" panose="02040503050406030204" pitchFamily="18" charset="0"/>
                              </a:rPr>
                              <m:t>𝑇</m:t>
                            </m:r>
                          </m:e>
                          <m:sup>
                            <m:r>
                              <a:rPr lang="en-US" sz="2800" b="0" i="1" smtClean="0">
                                <a:latin typeface="Cambria Math" charset="0"/>
                              </a:rPr>
                              <m:t> </m:t>
                            </m:r>
                          </m:sup>
                        </m:sSup>
                      </m:sup>
                    </m:sSubSup>
                    <m:r>
                      <a:rPr lang="en-US" sz="2800" b="0" i="1" smtClean="0">
                        <a:latin typeface="Cambria Math" charset="0"/>
                      </a:rPr>
                      <m:t>𝑥</m:t>
                    </m:r>
                    <m:r>
                      <a:rPr lang="en-US" sz="2800" b="0" i="1" smtClean="0">
                        <a:latin typeface="Cambria Math"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𝑏</m:t>
                        </m:r>
                      </m:e>
                      <m:sub>
                        <m:r>
                          <a:rPr lang="en-US" sz="2800" b="0" i="1" smtClean="0">
                            <a:latin typeface="Cambria Math" panose="02040503050406030204" pitchFamily="18" charset="0"/>
                          </a:rPr>
                          <m:t>4</m:t>
                        </m:r>
                      </m:sub>
                      <m:sup>
                        <m:r>
                          <a:rPr lang="en-US" sz="2800" i="1">
                            <a:latin typeface="Cambria Math" panose="02040503050406030204" pitchFamily="18" charset="0"/>
                          </a:rPr>
                          <m:t>[1]</m:t>
                        </m:r>
                      </m:sup>
                    </m:sSubSup>
                    <m:r>
                      <a:rPr lang="en-US" sz="2800" b="0" i="1" smtClean="0">
                        <a:latin typeface="Cambria Math" charset="0"/>
                      </a:rPr>
                      <m:t>,  </m:t>
                    </m:r>
                    <m:sSubSup>
                      <m:sSubSupPr>
                        <m:ctrlPr>
                          <a:rPr lang="en-US" sz="2800" b="0" i="1" smtClean="0">
                            <a:latin typeface="Cambria Math" panose="02040503050406030204" pitchFamily="18" charset="0"/>
                          </a:rPr>
                        </m:ctrlPr>
                      </m:sSubSupPr>
                      <m:e>
                        <m:r>
                          <a:rPr lang="en-US" sz="2800" b="0" i="1" smtClean="0">
                            <a:latin typeface="Cambria Math" charset="0"/>
                          </a:rPr>
                          <m:t>𝑎</m:t>
                        </m:r>
                      </m:e>
                      <m:sub>
                        <m:r>
                          <a:rPr lang="en-US" sz="2800" b="0" i="1" smtClean="0">
                            <a:latin typeface="Cambria Math" charset="0"/>
                          </a:rPr>
                          <m:t> 4</m:t>
                        </m:r>
                      </m:sub>
                      <m:sup>
                        <m:r>
                          <a:rPr lang="en-US" sz="2800" b="0" i="1" smtClean="0">
                            <a:latin typeface="Cambria Math" charset="0"/>
                          </a:rPr>
                          <m:t>[1]</m:t>
                        </m:r>
                      </m:sup>
                    </m:sSubSup>
                    <m:r>
                      <a:rPr lang="en-US" sz="2800" b="0" i="1" smtClean="0">
                        <a:latin typeface="Cambria Math" charset="0"/>
                      </a:rPr>
                      <m:t>=</m:t>
                    </m:r>
                    <m:r>
                      <a:rPr lang="en-US" sz="2800" b="0" i="1" smtClean="0">
                        <a:latin typeface="Cambria Math" charset="0"/>
                      </a:rPr>
                      <m:t>𝜎</m:t>
                    </m:r>
                    <m:r>
                      <a:rPr lang="en-US" sz="2800" b="0" i="0" smtClean="0">
                        <a:latin typeface="Cambria Math" charset="0"/>
                      </a:rPr>
                      <m:t>(</m:t>
                    </m:r>
                    <m:sSubSup>
                      <m:sSubSupPr>
                        <m:ctrlPr>
                          <a:rPr lang="en-US" sz="2800" b="0" i="1" smtClean="0">
                            <a:latin typeface="Cambria Math" panose="02040503050406030204" pitchFamily="18" charset="0"/>
                          </a:rPr>
                        </m:ctrlPr>
                      </m:sSubSupPr>
                      <m:e>
                        <m:r>
                          <a:rPr lang="en-US" sz="2800" b="0" i="1" smtClean="0">
                            <a:latin typeface="Cambria Math" charset="0"/>
                          </a:rPr>
                          <m:t>𝑧</m:t>
                        </m:r>
                      </m:e>
                      <m:sub>
                        <m:r>
                          <a:rPr lang="en-US" sz="2800" b="0" i="1" smtClean="0">
                            <a:latin typeface="Cambria Math" charset="0"/>
                          </a:rPr>
                          <m:t>4</m:t>
                        </m:r>
                      </m:sub>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bSup>
                  </m:oMath>
                </a14:m>
                <a:r>
                  <a:rPr lang="en-US" sz="2800" dirty="0"/>
                  <a:t>)</a:t>
                </a:r>
              </a:p>
            </p:txBody>
          </p:sp>
        </mc:Choice>
        <mc:Fallback xmlns="">
          <p:sp>
            <p:nvSpPr>
              <p:cNvPr id="66" name="TextBox 65"/>
              <p:cNvSpPr txBox="1">
                <a:spLocks noRot="1" noChangeAspect="1" noMove="1" noResize="1" noEditPoints="1" noAdjustHandles="1" noChangeArrowheads="1" noChangeShapeType="1" noTextEdit="1"/>
              </p:cNvSpPr>
              <p:nvPr/>
            </p:nvSpPr>
            <p:spPr>
              <a:xfrm>
                <a:off x="6167064" y="3225130"/>
                <a:ext cx="5358711" cy="559320"/>
              </a:xfrm>
              <a:prstGeom prst="rect">
                <a:avLst/>
              </a:prstGeom>
              <a:blipFill>
                <a:blip r:embed="rId13"/>
                <a:stretch>
                  <a:fillRect t="-2174" r="-3072" b="-32609"/>
                </a:stretch>
              </a:blipFill>
            </p:spPr>
            <p:txBody>
              <a:bodyPr/>
              <a:lstStyle/>
              <a:p>
                <a:r>
                  <a:rPr lang="en-US">
                    <a:noFill/>
                  </a:rPr>
                  <a:t> </a:t>
                </a:r>
              </a:p>
            </p:txBody>
          </p:sp>
        </mc:Fallback>
      </mc:AlternateContent>
      <p:pic>
        <p:nvPicPr>
          <p:cNvPr id="3" name="Picture 2"/>
          <p:cNvPicPr>
            <a:picLocks noChangeAspect="1"/>
          </p:cNvPicPr>
          <p:nvPr/>
        </p:nvPicPr>
        <p:blipFill>
          <a:blip r:embed="rId14"/>
          <a:stretch>
            <a:fillRect/>
          </a:stretch>
        </p:blipFill>
        <p:spPr>
          <a:xfrm>
            <a:off x="6409113" y="3824051"/>
            <a:ext cx="3622703" cy="3138849"/>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67936" y="4638469"/>
                <a:ext cx="2962349" cy="1592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charset="0"/>
                                      </a:rPr>
                                      <m:t>1</m:t>
                                    </m:r>
                                    <m:r>
                                      <a:rPr lang="en-US" b="0" i="1" smtClean="0">
                                        <a:latin typeface="Cambria Math" panose="02040503050406030204" pitchFamily="18" charset="0"/>
                                      </a:rPr>
                                      <m:t>1</m:t>
                                    </m:r>
                                  </m:sub>
                                  <m:sup>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charset="0"/>
                                              </a:rPr>
                                              <m:t>1</m:t>
                                            </m:r>
                                          </m:e>
                                        </m:d>
                                      </m:e>
                                      <m:sup>
                                        <m:r>
                                          <a:rPr lang="en-US" i="1">
                                            <a:latin typeface="Cambria Math" charset="0"/>
                                          </a:rPr>
                                          <m:t> </m:t>
                                        </m:r>
                                      </m:sup>
                                    </m:sSup>
                                  </m:sup>
                                </m:sSubSup>
                              </m:e>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charset="0"/>
                                      </a:rPr>
                                      <m:t>1</m:t>
                                    </m:r>
                                    <m:r>
                                      <a:rPr lang="en-US" b="0" i="1" smtClean="0">
                                        <a:latin typeface="Cambria Math" panose="02040503050406030204" pitchFamily="18" charset="0"/>
                                      </a:rPr>
                                      <m:t>2</m:t>
                                    </m:r>
                                  </m:sub>
                                  <m:sup>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charset="0"/>
                                              </a:rPr>
                                              <m:t>1</m:t>
                                            </m:r>
                                          </m:e>
                                        </m:d>
                                      </m:e>
                                      <m:sup>
                                        <m:r>
                                          <a:rPr lang="en-US" i="1">
                                            <a:latin typeface="Cambria Math" charset="0"/>
                                          </a:rPr>
                                          <m:t> </m:t>
                                        </m:r>
                                      </m:sup>
                                    </m:sSup>
                                  </m:sup>
                                </m:sSubSup>
                              </m:e>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charset="0"/>
                                      </a:rPr>
                                      <m:t>1</m:t>
                                    </m:r>
                                    <m:r>
                                      <a:rPr lang="en-US" b="0" i="1" smtClean="0">
                                        <a:latin typeface="Cambria Math" panose="02040503050406030204" pitchFamily="18" charset="0"/>
                                      </a:rPr>
                                      <m:t>3</m:t>
                                    </m:r>
                                  </m:sub>
                                  <m:sup>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charset="0"/>
                                              </a:rPr>
                                              <m:t>1</m:t>
                                            </m:r>
                                          </m:e>
                                        </m:d>
                                      </m:e>
                                      <m:sup>
                                        <m:r>
                                          <a:rPr lang="en-US" i="1">
                                            <a:latin typeface="Cambria Math" charset="0"/>
                                          </a:rPr>
                                          <m:t> </m:t>
                                        </m:r>
                                      </m:sup>
                                    </m:sSup>
                                  </m:sup>
                                </m:sSubSup>
                              </m:e>
                            </m:mr>
                            <m:mr>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b="0" i="1" smtClean="0">
                                        <a:latin typeface="Cambria Math" panose="02040503050406030204" pitchFamily="18" charset="0"/>
                                      </a:rPr>
                                      <m:t>21</m:t>
                                    </m:r>
                                  </m:sub>
                                  <m:sup>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1</m:t>
                                            </m:r>
                                          </m:e>
                                        </m:d>
                                      </m:e>
                                      <m:sup>
                                        <m:r>
                                          <a:rPr lang="en-US" i="1">
                                            <a:latin typeface="Cambria Math" charset="0"/>
                                          </a:rPr>
                                          <m:t> </m:t>
                                        </m:r>
                                      </m:sup>
                                    </m:sSup>
                                  </m:sup>
                                </m:sSubSup>
                              </m:e>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b="0" i="1" smtClean="0">
                                        <a:latin typeface="Cambria Math" panose="02040503050406030204" pitchFamily="18" charset="0"/>
                                      </a:rPr>
                                      <m:t>22</m:t>
                                    </m:r>
                                  </m:sub>
                                  <m:sup>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1</m:t>
                                            </m:r>
                                          </m:e>
                                        </m:d>
                                      </m:e>
                                      <m:sup>
                                        <m:r>
                                          <a:rPr lang="en-US" i="1">
                                            <a:latin typeface="Cambria Math" charset="0"/>
                                          </a:rPr>
                                          <m:t> </m:t>
                                        </m:r>
                                      </m:sup>
                                    </m:sSup>
                                  </m:sup>
                                </m:sSubSup>
                              </m:e>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b="0" i="1" smtClean="0">
                                        <a:latin typeface="Cambria Math" panose="02040503050406030204" pitchFamily="18" charset="0"/>
                                      </a:rPr>
                                      <m:t>23</m:t>
                                    </m:r>
                                  </m:sub>
                                  <m:sup>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1</m:t>
                                            </m:r>
                                          </m:e>
                                        </m:d>
                                      </m:e>
                                      <m:sup>
                                        <m:r>
                                          <a:rPr lang="en-US" i="1">
                                            <a:latin typeface="Cambria Math" charset="0"/>
                                          </a:rPr>
                                          <m:t> </m:t>
                                        </m:r>
                                      </m:sup>
                                    </m:sSup>
                                  </m:sup>
                                </m:sSubSup>
                              </m:e>
                            </m:mr>
                            <m:mr>
                              <m:e>
                                <m:eqArr>
                                  <m:eqArrPr>
                                    <m:ctrlPr>
                                      <a:rPr lang="en-US" i="1">
                                        <a:latin typeface="Cambria Math" panose="02040503050406030204" pitchFamily="18" charset="0"/>
                                      </a:rPr>
                                    </m:ctrlPr>
                                  </m:eqArrPr>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b="0" i="1" smtClean="0">
                                            <a:latin typeface="Cambria Math" panose="02040503050406030204" pitchFamily="18" charset="0"/>
                                          </a:rPr>
                                          <m:t>3</m:t>
                                        </m:r>
                                        <m:r>
                                          <a:rPr lang="en-US" i="1">
                                            <a:latin typeface="Cambria Math" panose="02040503050406030204" pitchFamily="18" charset="0"/>
                                          </a:rPr>
                                          <m:t>1</m:t>
                                        </m:r>
                                      </m:sub>
                                      <m:sup>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1</m:t>
                                                </m:r>
                                              </m:e>
                                            </m:d>
                                          </m:e>
                                          <m:sup>
                                            <m:r>
                                              <a:rPr lang="en-US" i="1">
                                                <a:latin typeface="Cambria Math" charset="0"/>
                                              </a:rPr>
                                              <m:t> </m:t>
                                            </m:r>
                                          </m:sup>
                                        </m:sSup>
                                      </m:sup>
                                    </m:sSubSup>
                                  </m:e>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b="0" i="1" smtClean="0">
                                            <a:latin typeface="Cambria Math" panose="02040503050406030204" pitchFamily="18" charset="0"/>
                                          </a:rPr>
                                          <m:t>4</m:t>
                                        </m:r>
                                        <m:r>
                                          <a:rPr lang="en-US" i="1">
                                            <a:latin typeface="Cambria Math" panose="02040503050406030204" pitchFamily="18" charset="0"/>
                                          </a:rPr>
                                          <m:t>1</m:t>
                                        </m:r>
                                      </m:sub>
                                      <m:sup>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1</m:t>
                                                </m:r>
                                              </m:e>
                                            </m:d>
                                          </m:e>
                                          <m:sup>
                                            <m:r>
                                              <a:rPr lang="en-US" i="1">
                                                <a:latin typeface="Cambria Math" charset="0"/>
                                              </a:rPr>
                                              <m:t> </m:t>
                                            </m:r>
                                          </m:sup>
                                        </m:sSup>
                                      </m:sup>
                                    </m:sSubSup>
                                  </m:e>
                                </m:eqArr>
                              </m:e>
                              <m:e>
                                <m:eqArr>
                                  <m:eqArrPr>
                                    <m:ctrlPr>
                                      <a:rPr lang="en-US" i="1">
                                        <a:latin typeface="Cambria Math" panose="02040503050406030204" pitchFamily="18" charset="0"/>
                                      </a:rPr>
                                    </m:ctrlPr>
                                  </m:eqArrPr>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b="0" i="1" smtClean="0">
                                            <a:latin typeface="Cambria Math" panose="02040503050406030204" pitchFamily="18" charset="0"/>
                                          </a:rPr>
                                          <m:t>32</m:t>
                                        </m:r>
                                      </m:sub>
                                      <m:sup>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1</m:t>
                                                </m:r>
                                              </m:e>
                                            </m:d>
                                          </m:e>
                                          <m:sup>
                                            <m:r>
                                              <a:rPr lang="en-US" i="1">
                                                <a:latin typeface="Cambria Math" charset="0"/>
                                              </a:rPr>
                                              <m:t> </m:t>
                                            </m:r>
                                          </m:sup>
                                        </m:sSup>
                                      </m:sup>
                                    </m:sSubSup>
                                  </m:e>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b="0" i="1" smtClean="0">
                                            <a:latin typeface="Cambria Math" panose="02040503050406030204" pitchFamily="18" charset="0"/>
                                          </a:rPr>
                                          <m:t>42</m:t>
                                        </m:r>
                                      </m:sub>
                                      <m:sup>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1</m:t>
                                                </m:r>
                                              </m:e>
                                            </m:d>
                                          </m:e>
                                          <m:sup>
                                            <m:r>
                                              <a:rPr lang="en-US" i="1">
                                                <a:latin typeface="Cambria Math" charset="0"/>
                                              </a:rPr>
                                              <m:t> </m:t>
                                            </m:r>
                                          </m:sup>
                                        </m:sSup>
                                      </m:sup>
                                    </m:sSubSup>
                                  </m:e>
                                </m:eqArr>
                              </m:e>
                              <m:e>
                                <m:eqArr>
                                  <m:eqArrPr>
                                    <m:ctrlPr>
                                      <a:rPr lang="en-US" i="1">
                                        <a:latin typeface="Cambria Math" panose="02040503050406030204" pitchFamily="18" charset="0"/>
                                      </a:rPr>
                                    </m:ctrlPr>
                                  </m:eqArrPr>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b="0" i="1" smtClean="0">
                                            <a:latin typeface="Cambria Math" panose="02040503050406030204" pitchFamily="18" charset="0"/>
                                          </a:rPr>
                                          <m:t>33</m:t>
                                        </m:r>
                                      </m:sub>
                                      <m:sup>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1</m:t>
                                                </m:r>
                                              </m:e>
                                            </m:d>
                                          </m:e>
                                          <m:sup>
                                            <m:r>
                                              <a:rPr lang="en-US" i="1">
                                                <a:latin typeface="Cambria Math" charset="0"/>
                                              </a:rPr>
                                              <m:t> </m:t>
                                            </m:r>
                                          </m:sup>
                                        </m:sSup>
                                      </m:sup>
                                    </m:sSubSup>
                                  </m:e>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b="0" i="1" smtClean="0">
                                            <a:latin typeface="Cambria Math" panose="02040503050406030204" pitchFamily="18" charset="0"/>
                                          </a:rPr>
                                          <m:t>4</m:t>
                                        </m:r>
                                        <m:r>
                                          <a:rPr lang="en-US" i="1">
                                            <a:latin typeface="Cambria Math" panose="02040503050406030204" pitchFamily="18" charset="0"/>
                                          </a:rPr>
                                          <m:t>3</m:t>
                                        </m:r>
                                      </m:sub>
                                      <m:sup>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1</m:t>
                                                </m:r>
                                              </m:e>
                                            </m:d>
                                          </m:e>
                                          <m:sup>
                                            <m:r>
                                              <a:rPr lang="en-US" i="1">
                                                <a:latin typeface="Cambria Math" charset="0"/>
                                              </a:rPr>
                                              <m:t> </m:t>
                                            </m:r>
                                          </m:sup>
                                        </m:sSup>
                                      </m:sup>
                                    </m:sSubSup>
                                  </m:e>
                                </m:eqArr>
                              </m:e>
                            </m:mr>
                          </m:m>
                        </m:e>
                      </m:d>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67936" y="4638469"/>
                <a:ext cx="2962349" cy="1592167"/>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3586223" y="3222925"/>
                <a:ext cx="1593961" cy="12022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𝑤</m:t>
                          </m:r>
                        </m:e>
                        <m:sub>
                          <m:r>
                            <a:rPr lang="en-US" i="1">
                              <a:latin typeface="Cambria Math" charset="0"/>
                            </a:rPr>
                            <m:t>1</m:t>
                          </m:r>
                        </m:sub>
                        <m:sup>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charset="0"/>
                                    </a:rPr>
                                    <m:t>1</m:t>
                                  </m:r>
                                </m:e>
                              </m:d>
                            </m:e>
                            <m:sup>
                              <m:r>
                                <a:rPr lang="en-US" i="1">
                                  <a:latin typeface="Cambria Math" charset="0"/>
                                </a:rPr>
                                <m:t> </m:t>
                              </m:r>
                            </m:sup>
                          </m:sSup>
                        </m:sup>
                      </m:sSubSup>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charset="0"/>
                                      </a:rPr>
                                      <m:t>1</m:t>
                                    </m:r>
                                    <m:r>
                                      <a:rPr lang="en-US" i="1">
                                        <a:latin typeface="Cambria Math" panose="02040503050406030204" pitchFamily="18" charset="0"/>
                                      </a:rPr>
                                      <m:t>1</m:t>
                                    </m:r>
                                  </m:sub>
                                  <m:sup>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charset="0"/>
                                              </a:rPr>
                                              <m:t>1</m:t>
                                            </m:r>
                                          </m:e>
                                        </m:d>
                                      </m:e>
                                      <m:sup>
                                        <m:r>
                                          <a:rPr lang="en-US" i="1">
                                            <a:latin typeface="Cambria Math" charset="0"/>
                                          </a:rPr>
                                          <m:t> </m:t>
                                        </m:r>
                                      </m:sup>
                                    </m:sSup>
                                  </m:sup>
                                </m:sSubSup>
                              </m:e>
                            </m:mr>
                            <m:mr>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charset="0"/>
                                      </a:rPr>
                                      <m:t>1</m:t>
                                    </m:r>
                                    <m:r>
                                      <a:rPr lang="en-US" b="0" i="1" smtClean="0">
                                        <a:latin typeface="Cambria Math" panose="02040503050406030204" pitchFamily="18" charset="0"/>
                                      </a:rPr>
                                      <m:t>2</m:t>
                                    </m:r>
                                  </m:sub>
                                  <m:sup>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charset="0"/>
                                              </a:rPr>
                                              <m:t>1</m:t>
                                            </m:r>
                                          </m:e>
                                        </m:d>
                                      </m:e>
                                      <m:sup>
                                        <m:r>
                                          <a:rPr lang="en-US" i="1">
                                            <a:latin typeface="Cambria Math" charset="0"/>
                                          </a:rPr>
                                          <m:t> </m:t>
                                        </m:r>
                                      </m:sup>
                                    </m:sSup>
                                  </m:sup>
                                </m:sSubSup>
                              </m:e>
                            </m:mr>
                            <m:mr>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charset="0"/>
                                      </a:rPr>
                                      <m:t>1</m:t>
                                    </m:r>
                                    <m:r>
                                      <a:rPr lang="en-US" b="0" i="1" smtClean="0">
                                        <a:latin typeface="Cambria Math" panose="02040503050406030204" pitchFamily="18" charset="0"/>
                                      </a:rPr>
                                      <m:t>3</m:t>
                                    </m:r>
                                  </m:sub>
                                  <m:sup>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charset="0"/>
                                              </a:rPr>
                                              <m:t>1</m:t>
                                            </m:r>
                                          </m:e>
                                        </m:d>
                                      </m:e>
                                      <m:sup>
                                        <m:r>
                                          <a:rPr lang="en-US" i="1">
                                            <a:latin typeface="Cambria Math" charset="0"/>
                                          </a:rPr>
                                          <m:t> </m:t>
                                        </m:r>
                                      </m:sup>
                                    </m:sSup>
                                  </m:sup>
                                </m:sSubSup>
                              </m:e>
                            </m:mr>
                          </m:m>
                        </m:e>
                      </m:d>
                    </m:oMath>
                  </m:oMathPara>
                </a14:m>
                <a:endParaRPr lang="en-US" dirty="0"/>
              </a:p>
            </p:txBody>
          </p:sp>
        </mc:Choice>
        <mc:Fallback xmlns="">
          <p:sp>
            <p:nvSpPr>
              <p:cNvPr id="36" name="Rectangle 35"/>
              <p:cNvSpPr>
                <a:spLocks noRot="1" noChangeAspect="1" noMove="1" noResize="1" noEditPoints="1" noAdjustHandles="1" noChangeArrowheads="1" noChangeShapeType="1" noTextEdit="1"/>
              </p:cNvSpPr>
              <p:nvPr/>
            </p:nvSpPr>
            <p:spPr>
              <a:xfrm>
                <a:off x="3586223" y="3222925"/>
                <a:ext cx="1593961" cy="120225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4629935" y="4733050"/>
                <a:ext cx="1490728" cy="15890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𝑏</m:t>
                          </m:r>
                        </m:e>
                        <m:sub/>
                        <m:sup>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charset="0"/>
                                    </a:rPr>
                                    <m:t>1</m:t>
                                  </m:r>
                                </m:e>
                              </m:d>
                            </m:e>
                            <m:sup>
                              <m:r>
                                <a:rPr lang="en-US" i="1">
                                  <a:latin typeface="Cambria Math" charset="0"/>
                                </a:rPr>
                                <m:t> </m:t>
                              </m:r>
                            </m:sup>
                          </m:sSup>
                        </m:sup>
                      </m:sSubSup>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Sup>
                                  <m:sSubSupPr>
                                    <m:ctrlPr>
                                      <a:rPr lang="en-US" i="1">
                                        <a:latin typeface="Cambria Math" panose="02040503050406030204" pitchFamily="18" charset="0"/>
                                      </a:rPr>
                                    </m:ctrlPr>
                                  </m:sSubSupPr>
                                  <m:e>
                                    <m:r>
                                      <a:rPr lang="en-US" b="0" i="1" smtClean="0">
                                        <a:latin typeface="Cambria Math" panose="02040503050406030204" pitchFamily="18" charset="0"/>
                                      </a:rPr>
                                      <m:t>𝑏</m:t>
                                    </m:r>
                                  </m:e>
                                  <m:sub>
                                    <m:r>
                                      <a:rPr lang="en-US" i="1">
                                        <a:latin typeface="Cambria Math" charset="0"/>
                                      </a:rPr>
                                      <m:t>1</m:t>
                                    </m:r>
                                  </m:sub>
                                  <m:sup>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charset="0"/>
                                              </a:rPr>
                                              <m:t>1</m:t>
                                            </m:r>
                                          </m:e>
                                        </m:d>
                                      </m:e>
                                      <m:sup>
                                        <m:r>
                                          <a:rPr lang="en-US" i="1">
                                            <a:latin typeface="Cambria Math" charset="0"/>
                                          </a:rPr>
                                          <m:t> </m:t>
                                        </m:r>
                                      </m:sup>
                                    </m:sSup>
                                  </m:sup>
                                </m:sSubSup>
                              </m:e>
                            </m:mr>
                            <m:mr>
                              <m:e>
                                <m:sSubSup>
                                  <m:sSubSupPr>
                                    <m:ctrlPr>
                                      <a:rPr lang="en-US" i="1">
                                        <a:latin typeface="Cambria Math" panose="02040503050406030204" pitchFamily="18" charset="0"/>
                                      </a:rPr>
                                    </m:ctrlPr>
                                  </m:sSubSupPr>
                                  <m:e>
                                    <m:r>
                                      <a:rPr lang="en-US" b="0" i="1" smtClean="0">
                                        <a:latin typeface="Cambria Math" panose="02040503050406030204" pitchFamily="18" charset="0"/>
                                      </a:rPr>
                                      <m:t>𝑏</m:t>
                                    </m:r>
                                  </m:e>
                                  <m:sub>
                                    <m:r>
                                      <a:rPr lang="en-US" b="0" i="1" smtClean="0">
                                        <a:latin typeface="Cambria Math" panose="02040503050406030204" pitchFamily="18" charset="0"/>
                                      </a:rPr>
                                      <m:t>2</m:t>
                                    </m:r>
                                  </m:sub>
                                  <m:sup>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charset="0"/>
                                              </a:rPr>
                                              <m:t>1</m:t>
                                            </m:r>
                                          </m:e>
                                        </m:d>
                                      </m:e>
                                      <m:sup>
                                        <m:r>
                                          <a:rPr lang="en-US" i="1">
                                            <a:latin typeface="Cambria Math" charset="0"/>
                                          </a:rPr>
                                          <m:t> </m:t>
                                        </m:r>
                                      </m:sup>
                                    </m:sSup>
                                  </m:sup>
                                </m:sSubSup>
                              </m:e>
                            </m:mr>
                            <m:mr>
                              <m:e>
                                <m:eqArr>
                                  <m:eqArrPr>
                                    <m:ctrlPr>
                                      <a:rPr lang="en-US" i="1">
                                        <a:latin typeface="Cambria Math" panose="02040503050406030204" pitchFamily="18" charset="0"/>
                                      </a:rPr>
                                    </m:ctrlPr>
                                  </m:eqArrPr>
                                  <m:e>
                                    <m:sSubSup>
                                      <m:sSubSupPr>
                                        <m:ctrlPr>
                                          <a:rPr lang="en-US" i="1">
                                            <a:latin typeface="Cambria Math" panose="02040503050406030204" pitchFamily="18" charset="0"/>
                                          </a:rPr>
                                        </m:ctrlPr>
                                      </m:sSubSupPr>
                                      <m:e>
                                        <m:r>
                                          <a:rPr lang="en-US" b="0" i="1" smtClean="0">
                                            <a:latin typeface="Cambria Math" panose="02040503050406030204" pitchFamily="18" charset="0"/>
                                          </a:rPr>
                                          <m:t>𝑏</m:t>
                                        </m:r>
                                      </m:e>
                                      <m:sub>
                                        <m:r>
                                          <a:rPr lang="en-US" b="0" i="1" smtClean="0">
                                            <a:latin typeface="Cambria Math" panose="02040503050406030204" pitchFamily="18" charset="0"/>
                                          </a:rPr>
                                          <m:t>3</m:t>
                                        </m:r>
                                      </m:sub>
                                      <m:sup>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charset="0"/>
                                                  </a:rPr>
                                                  <m:t>1</m:t>
                                                </m:r>
                                              </m:e>
                                            </m:d>
                                          </m:e>
                                          <m:sup>
                                            <m:r>
                                              <a:rPr lang="en-US" i="1">
                                                <a:latin typeface="Cambria Math" charset="0"/>
                                              </a:rPr>
                                              <m:t> </m:t>
                                            </m:r>
                                          </m:sup>
                                        </m:sSup>
                                      </m:sup>
                                    </m:sSubSup>
                                  </m:e>
                                  <m:e>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b="0" i="1" smtClean="0">
                                            <a:latin typeface="Cambria Math" panose="02040503050406030204" pitchFamily="18" charset="0"/>
                                          </a:rPr>
                                          <m:t>4</m:t>
                                        </m:r>
                                      </m:sub>
                                      <m:sup>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charset="0"/>
                                                  </a:rPr>
                                                  <m:t>1</m:t>
                                                </m:r>
                                              </m:e>
                                            </m:d>
                                          </m:e>
                                          <m:sup>
                                            <m:r>
                                              <a:rPr lang="en-US" i="1">
                                                <a:latin typeface="Cambria Math" charset="0"/>
                                              </a:rPr>
                                              <m:t> </m:t>
                                            </m:r>
                                          </m:sup>
                                        </m:sSup>
                                      </m:sup>
                                    </m:sSubSup>
                                  </m:e>
                                </m:eqArr>
                              </m:e>
                            </m:mr>
                          </m:m>
                        </m:e>
                      </m:d>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4629935" y="4733050"/>
                <a:ext cx="1490728" cy="1589089"/>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3341886" y="5122443"/>
                <a:ext cx="1099725" cy="829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ru-RU" b="1" i="1" smtClean="0">
                          <a:latin typeface="Cambria Math" panose="02040503050406030204" pitchFamily="18" charset="0"/>
                        </a:rPr>
                        <m:t>𝒙</m:t>
                      </m:r>
                      <m:r>
                        <a:rPr lang="en-US" altLang="ru-RU" b="1" i="1" smtClean="0">
                          <a:latin typeface="Cambria Math" panose="02040503050406030204" pitchFamily="18" charset="0"/>
                        </a:rPr>
                        <m:t>=</m:t>
                      </m:r>
                      <m:d>
                        <m:dPr>
                          <m:begChr m:val="["/>
                          <m:endChr m:val="]"/>
                          <m:ctrlPr>
                            <a:rPr lang="en-US" altLang="ru-RU" b="1" i="1">
                              <a:latin typeface="Cambria Math" panose="02040503050406030204" pitchFamily="18" charset="0"/>
                            </a:rPr>
                          </m:ctrlPr>
                        </m:dPr>
                        <m:e>
                          <m:m>
                            <m:mPr>
                              <m:mcs>
                                <m:mc>
                                  <m:mcPr>
                                    <m:count m:val="1"/>
                                    <m:mcJc m:val="center"/>
                                  </m:mcPr>
                                </m:mc>
                              </m:mcs>
                              <m:ctrlPr>
                                <a:rPr lang="en-US" altLang="ru-RU" b="1" i="1">
                                  <a:latin typeface="Cambria Math" panose="02040503050406030204" pitchFamily="18" charset="0"/>
                                </a:rPr>
                              </m:ctrlPr>
                            </m:mPr>
                            <m:mr>
                              <m:e>
                                <m:sSub>
                                  <m:sSubPr>
                                    <m:ctrlPr>
                                      <a:rPr lang="en-US" altLang="ru-RU" b="1" i="1">
                                        <a:latin typeface="Cambria Math" panose="02040503050406030204" pitchFamily="18" charset="0"/>
                                      </a:rPr>
                                    </m:ctrlPr>
                                  </m:sSubPr>
                                  <m:e>
                                    <m:r>
                                      <a:rPr lang="en-US" altLang="ru-RU" b="1" i="1">
                                        <a:latin typeface="Cambria Math" panose="02040503050406030204" pitchFamily="18" charset="0"/>
                                      </a:rPr>
                                      <m:t>𝒙</m:t>
                                    </m:r>
                                  </m:e>
                                  <m:sub>
                                    <m:r>
                                      <a:rPr lang="en-US" altLang="ru-RU" b="1" i="1" smtClean="0">
                                        <a:latin typeface="Cambria Math" panose="02040503050406030204" pitchFamily="18" charset="0"/>
                                      </a:rPr>
                                      <m:t>𝟏</m:t>
                                    </m:r>
                                  </m:sub>
                                </m:sSub>
                              </m:e>
                            </m:mr>
                            <m:mr>
                              <m:e>
                                <m:sSub>
                                  <m:sSubPr>
                                    <m:ctrlPr>
                                      <a:rPr lang="en-US" altLang="ru-RU" b="1" i="1">
                                        <a:latin typeface="Cambria Math" panose="02040503050406030204" pitchFamily="18" charset="0"/>
                                      </a:rPr>
                                    </m:ctrlPr>
                                  </m:sSubPr>
                                  <m:e>
                                    <m:r>
                                      <a:rPr lang="en-US" altLang="ru-RU" b="1" i="1">
                                        <a:latin typeface="Cambria Math" panose="02040503050406030204" pitchFamily="18" charset="0"/>
                                      </a:rPr>
                                      <m:t>𝒙</m:t>
                                    </m:r>
                                  </m:e>
                                  <m:sub>
                                    <m:r>
                                      <a:rPr lang="en-US" altLang="ru-RU" b="1" i="1" smtClean="0">
                                        <a:latin typeface="Cambria Math" panose="02040503050406030204" pitchFamily="18" charset="0"/>
                                      </a:rPr>
                                      <m:t>𝟐</m:t>
                                    </m:r>
                                  </m:sub>
                                </m:sSub>
                              </m:e>
                            </m:mr>
                            <m:mr>
                              <m:e>
                                <m:sSub>
                                  <m:sSubPr>
                                    <m:ctrlPr>
                                      <a:rPr lang="en-US" altLang="ru-RU" b="1" i="1" smtClean="0">
                                        <a:latin typeface="Cambria Math" panose="02040503050406030204" pitchFamily="18" charset="0"/>
                                      </a:rPr>
                                    </m:ctrlPr>
                                  </m:sSubPr>
                                  <m:e>
                                    <m:r>
                                      <a:rPr lang="en-US" altLang="ru-RU" b="1" i="1">
                                        <a:latin typeface="Cambria Math" panose="02040503050406030204" pitchFamily="18" charset="0"/>
                                      </a:rPr>
                                      <m:t>𝒙</m:t>
                                    </m:r>
                                  </m:e>
                                  <m:sub>
                                    <m:r>
                                      <a:rPr lang="en-US" altLang="ru-RU" b="1" i="1" smtClean="0">
                                        <a:latin typeface="Cambria Math" panose="02040503050406030204" pitchFamily="18" charset="0"/>
                                      </a:rPr>
                                      <m:t>𝟑</m:t>
                                    </m:r>
                                  </m:sub>
                                </m:sSub>
                              </m:e>
                            </m:mr>
                          </m:m>
                        </m:e>
                      </m:d>
                    </m:oMath>
                  </m:oMathPara>
                </a14:m>
                <a:endParaRPr lang="en-US" dirty="0"/>
              </a:p>
            </p:txBody>
          </p:sp>
        </mc:Choice>
        <mc:Fallback xmlns="">
          <p:sp>
            <p:nvSpPr>
              <p:cNvPr id="43" name="Rectangle 42"/>
              <p:cNvSpPr>
                <a:spLocks noRot="1" noChangeAspect="1" noMove="1" noResize="1" noEditPoints="1" noAdjustHandles="1" noChangeArrowheads="1" noChangeShapeType="1" noTextEdit="1"/>
              </p:cNvSpPr>
              <p:nvPr/>
            </p:nvSpPr>
            <p:spPr>
              <a:xfrm>
                <a:off x="3341886" y="5122443"/>
                <a:ext cx="1099725" cy="829522"/>
              </a:xfrm>
              <a:prstGeom prst="rect">
                <a:avLst/>
              </a:prstGeom>
              <a:blipFill>
                <a:blip r:embed="rId18"/>
                <a:stretch>
                  <a:fillRect/>
                </a:stretch>
              </a:blipFill>
            </p:spPr>
            <p:txBody>
              <a:bodyPr/>
              <a:lstStyle/>
              <a:p>
                <a:r>
                  <a:rPr lang="en-US">
                    <a:noFill/>
                  </a:rPr>
                  <a:t> </a:t>
                </a:r>
              </a:p>
            </p:txBody>
          </p:sp>
        </mc:Fallback>
      </mc:AlternateContent>
      <p:sp>
        <p:nvSpPr>
          <p:cNvPr id="37" name="Footer Placeholder 36"/>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375308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66" grpId="0"/>
      <p:bldP spid="2" grpId="0"/>
      <p:bldP spid="42" grpId="0"/>
      <p:bldP spid="4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011" y="-318956"/>
                <a:ext cx="10515600" cy="1325563"/>
              </a:xfrm>
            </p:spPr>
            <p:txBody>
              <a:bodyPr/>
              <a:lstStyle/>
              <a:p>
                <a:r>
                  <a:rPr lang="en-US" dirty="0"/>
                  <a:t>Parameters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m:t>
                        </m:r>
                        <m:r>
                          <a:rPr lang="en-US" b="0" i="1" smtClean="0">
                            <a:latin typeface="Cambria Math" charset="0"/>
                          </a:rPr>
                          <m:t>𝑙</m:t>
                        </m:r>
                        <m:r>
                          <a:rPr lang="en-US" b="0" i="1" smtClean="0">
                            <a:latin typeface="Cambria Math" charset="0"/>
                          </a:rPr>
                          <m:t>]</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𝑏</m:t>
                        </m:r>
                      </m:e>
                      <m:sup>
                        <m:r>
                          <a:rPr lang="en-US" b="0" i="1" smtClean="0">
                            <a:latin typeface="Cambria Math" charset="0"/>
                          </a:rPr>
                          <m:t>[</m:t>
                        </m:r>
                        <m:r>
                          <a:rPr lang="en-US" b="0" i="1" smtClean="0">
                            <a:latin typeface="Cambria Math" charset="0"/>
                          </a:rPr>
                          <m:t>𝑙</m:t>
                        </m:r>
                        <m:r>
                          <a:rPr lang="en-US" b="0" i="1" smtClean="0">
                            <a:latin typeface="Cambria Math" charset="0"/>
                          </a:rPr>
                          <m:t>]</m:t>
                        </m:r>
                      </m:sup>
                    </m:sSup>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011" y="-318956"/>
                <a:ext cx="10515600" cy="1325563"/>
              </a:xfrm>
              <a:blipFill rotWithShape="0">
                <a:blip r:embed="rId2"/>
                <a:stretch>
                  <a:fillRect l="-2319"/>
                </a:stretch>
              </a:blipFill>
            </p:spPr>
            <p:txBody>
              <a:bodyPr/>
              <a:lstStyle/>
              <a:p>
                <a:r>
                  <a:rPr lang="en-US">
                    <a:noFill/>
                  </a:rPr>
                  <a:t> </a:t>
                </a:r>
              </a:p>
            </p:txBody>
          </p:sp>
        </mc:Fallback>
      </mc:AlternateContent>
      <p:grpSp>
        <p:nvGrpSpPr>
          <p:cNvPr id="575" name="Group 574"/>
          <p:cNvGrpSpPr/>
          <p:nvPr/>
        </p:nvGrpSpPr>
        <p:grpSpPr>
          <a:xfrm>
            <a:off x="3295744" y="872322"/>
            <a:ext cx="5202168" cy="2214029"/>
            <a:chOff x="2354223" y="1304726"/>
            <a:chExt cx="6404766" cy="2725852"/>
          </a:xfrm>
        </p:grpSpPr>
        <p:grpSp>
          <p:nvGrpSpPr>
            <p:cNvPr id="576" name="Group 575"/>
            <p:cNvGrpSpPr/>
            <p:nvPr/>
          </p:nvGrpSpPr>
          <p:grpSpPr>
            <a:xfrm>
              <a:off x="3122343" y="1304726"/>
              <a:ext cx="5636646" cy="2725852"/>
              <a:chOff x="3110312" y="1563955"/>
              <a:chExt cx="5954149" cy="2732742"/>
            </a:xfrm>
          </p:grpSpPr>
          <p:sp>
            <p:nvSpPr>
              <p:cNvPr id="589" name="Oval 588"/>
              <p:cNvSpPr/>
              <p:nvPr/>
            </p:nvSpPr>
            <p:spPr>
              <a:xfrm>
                <a:off x="6559611" y="2483063"/>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90" name="Oval 589"/>
              <p:cNvSpPr/>
              <p:nvPr/>
            </p:nvSpPr>
            <p:spPr>
              <a:xfrm>
                <a:off x="6539159" y="3071874"/>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91" name="Oval 590"/>
              <p:cNvSpPr/>
              <p:nvPr/>
            </p:nvSpPr>
            <p:spPr>
              <a:xfrm>
                <a:off x="4253261" y="2176366"/>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92" name="Oval 591"/>
              <p:cNvSpPr/>
              <p:nvPr/>
            </p:nvSpPr>
            <p:spPr>
              <a:xfrm>
                <a:off x="4253261" y="2788777"/>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93" name="Oval 592"/>
              <p:cNvSpPr/>
              <p:nvPr/>
            </p:nvSpPr>
            <p:spPr>
              <a:xfrm>
                <a:off x="4253261" y="3401188"/>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94" name="Oval 593"/>
              <p:cNvSpPr/>
              <p:nvPr/>
            </p:nvSpPr>
            <p:spPr>
              <a:xfrm>
                <a:off x="4253261" y="1563955"/>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595" name="Straight Arrow Connector 594"/>
              <p:cNvCxnSpPr>
                <a:stCxn id="651" idx="6"/>
              </p:cNvCxnSpPr>
              <p:nvPr/>
            </p:nvCxnSpPr>
            <p:spPr>
              <a:xfrm>
                <a:off x="6911625" y="2624612"/>
                <a:ext cx="770485" cy="29675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596" name="Oval 595"/>
              <p:cNvSpPr/>
              <p:nvPr/>
            </p:nvSpPr>
            <p:spPr>
              <a:xfrm>
                <a:off x="7682110" y="2779822"/>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597" name="Straight Arrow Connector 596"/>
              <p:cNvCxnSpPr>
                <a:stCxn id="652" idx="6"/>
              </p:cNvCxnSpPr>
              <p:nvPr/>
            </p:nvCxnSpPr>
            <p:spPr>
              <a:xfrm flipV="1">
                <a:off x="6891173" y="2921371"/>
                <a:ext cx="790937" cy="29205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98" name="Straight Arrow Connector 597"/>
              <p:cNvCxnSpPr/>
              <p:nvPr/>
            </p:nvCxnSpPr>
            <p:spPr>
              <a:xfrm>
                <a:off x="8034124" y="2921371"/>
                <a:ext cx="551537" cy="895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9" name="TextBox 598"/>
                  <p:cNvSpPr txBox="1"/>
                  <p:nvPr/>
                </p:nvSpPr>
                <p:spPr>
                  <a:xfrm>
                    <a:off x="8585661" y="2678753"/>
                    <a:ext cx="478800" cy="3798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charset="0"/>
                                </a:rPr>
                                <m:t>𝑦</m:t>
                              </m:r>
                            </m:e>
                          </m:acc>
                        </m:oMath>
                      </m:oMathPara>
                    </a14:m>
                    <a:endParaRPr lang="en-US" sz="1600" dirty="0"/>
                  </a:p>
                </p:txBody>
              </p:sp>
            </mc:Choice>
            <mc:Fallback xmlns="">
              <p:sp>
                <p:nvSpPr>
                  <p:cNvPr id="599" name="TextBox 598"/>
                  <p:cNvSpPr txBox="1">
                    <a:spLocks noRot="1" noChangeAspect="1" noMove="1" noResize="1" noEditPoints="1" noAdjustHandles="1" noChangeArrowheads="1" noChangeShapeType="1" noTextEdit="1"/>
                  </p:cNvSpPr>
                  <p:nvPr/>
                </p:nvSpPr>
                <p:spPr>
                  <a:xfrm>
                    <a:off x="8585661" y="2678753"/>
                    <a:ext cx="478800" cy="379884"/>
                  </a:xfrm>
                  <a:prstGeom prst="rect">
                    <a:avLst/>
                  </a:prstGeom>
                  <a:blipFill>
                    <a:blip r:embed="rId3"/>
                    <a:stretch>
                      <a:fillRect t="-21569" r="-66667" b="-23529"/>
                    </a:stretch>
                  </a:blipFill>
                </p:spPr>
                <p:txBody>
                  <a:bodyPr/>
                  <a:lstStyle/>
                  <a:p>
                    <a:r>
                      <a:rPr lang="en-US">
                        <a:noFill/>
                      </a:rPr>
                      <a:t> </a:t>
                    </a:r>
                  </a:p>
                </p:txBody>
              </p:sp>
            </mc:Fallback>
          </mc:AlternateContent>
          <p:cxnSp>
            <p:nvCxnSpPr>
              <p:cNvPr id="600" name="Straight Arrow Connector 599"/>
              <p:cNvCxnSpPr/>
              <p:nvPr/>
            </p:nvCxnSpPr>
            <p:spPr>
              <a:xfrm flipV="1">
                <a:off x="3462326" y="1705504"/>
                <a:ext cx="790935" cy="6124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01" name="Straight Arrow Connector 600"/>
              <p:cNvCxnSpPr/>
              <p:nvPr/>
            </p:nvCxnSpPr>
            <p:spPr>
              <a:xfrm>
                <a:off x="3462326" y="2317915"/>
                <a:ext cx="790935"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02" name="Straight Arrow Connector 601"/>
              <p:cNvCxnSpPr/>
              <p:nvPr/>
            </p:nvCxnSpPr>
            <p:spPr>
              <a:xfrm>
                <a:off x="3462326" y="2317915"/>
                <a:ext cx="790935" cy="6124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03" name="Straight Arrow Connector 602"/>
              <p:cNvCxnSpPr/>
              <p:nvPr/>
            </p:nvCxnSpPr>
            <p:spPr>
              <a:xfrm>
                <a:off x="3462326" y="2317915"/>
                <a:ext cx="790935" cy="122482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04" name="Straight Arrow Connector 603"/>
              <p:cNvCxnSpPr/>
              <p:nvPr/>
            </p:nvCxnSpPr>
            <p:spPr>
              <a:xfrm flipV="1">
                <a:off x="3462326" y="1705504"/>
                <a:ext cx="790935" cy="122482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05" name="Straight Arrow Connector 604"/>
              <p:cNvCxnSpPr/>
              <p:nvPr/>
            </p:nvCxnSpPr>
            <p:spPr>
              <a:xfrm flipV="1">
                <a:off x="3462326" y="2317915"/>
                <a:ext cx="790935" cy="6124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06" name="Straight Arrow Connector 605"/>
              <p:cNvCxnSpPr/>
              <p:nvPr/>
            </p:nvCxnSpPr>
            <p:spPr>
              <a:xfrm>
                <a:off x="3462326" y="2930326"/>
                <a:ext cx="790935"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07" name="Straight Arrow Connector 606"/>
              <p:cNvCxnSpPr/>
              <p:nvPr/>
            </p:nvCxnSpPr>
            <p:spPr>
              <a:xfrm>
                <a:off x="3462326" y="2930326"/>
                <a:ext cx="790935" cy="6124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08" name="Straight Arrow Connector 607"/>
              <p:cNvCxnSpPr/>
              <p:nvPr/>
            </p:nvCxnSpPr>
            <p:spPr>
              <a:xfrm flipV="1">
                <a:off x="3462326" y="3542737"/>
                <a:ext cx="790935" cy="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09" name="Straight Arrow Connector 608"/>
              <p:cNvCxnSpPr/>
              <p:nvPr/>
            </p:nvCxnSpPr>
            <p:spPr>
              <a:xfrm flipV="1">
                <a:off x="3462326" y="2930326"/>
                <a:ext cx="790935" cy="61241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10" name="Straight Arrow Connector 609"/>
              <p:cNvCxnSpPr/>
              <p:nvPr/>
            </p:nvCxnSpPr>
            <p:spPr>
              <a:xfrm flipV="1">
                <a:off x="3462326" y="2317915"/>
                <a:ext cx="790935" cy="122482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11" name="Straight Arrow Connector 610"/>
              <p:cNvCxnSpPr/>
              <p:nvPr/>
            </p:nvCxnSpPr>
            <p:spPr>
              <a:xfrm flipV="1">
                <a:off x="3462326" y="1705504"/>
                <a:ext cx="790935" cy="183723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12" name="Oval 611"/>
              <p:cNvSpPr/>
              <p:nvPr/>
            </p:nvSpPr>
            <p:spPr>
              <a:xfrm>
                <a:off x="4253261" y="4013600"/>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613" name="Straight Arrow Connector 612"/>
              <p:cNvCxnSpPr/>
              <p:nvPr/>
            </p:nvCxnSpPr>
            <p:spPr>
              <a:xfrm>
                <a:off x="3462326" y="3542738"/>
                <a:ext cx="790935" cy="6124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14" name="Straight Arrow Connector 613"/>
              <p:cNvCxnSpPr/>
              <p:nvPr/>
            </p:nvCxnSpPr>
            <p:spPr>
              <a:xfrm>
                <a:off x="3462326" y="2930326"/>
                <a:ext cx="790935" cy="122482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15" name="Straight Arrow Connector 614"/>
              <p:cNvCxnSpPr/>
              <p:nvPr/>
            </p:nvCxnSpPr>
            <p:spPr>
              <a:xfrm>
                <a:off x="3462326" y="2317915"/>
                <a:ext cx="790935" cy="183723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16" name="Oval 615"/>
              <p:cNvSpPr/>
              <p:nvPr/>
            </p:nvSpPr>
            <p:spPr>
              <a:xfrm>
                <a:off x="5396210" y="2483063"/>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17" name="Oval 616"/>
              <p:cNvSpPr/>
              <p:nvPr/>
            </p:nvSpPr>
            <p:spPr>
              <a:xfrm>
                <a:off x="5396210" y="3072857"/>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18" name="Oval 617"/>
              <p:cNvSpPr/>
              <p:nvPr/>
            </p:nvSpPr>
            <p:spPr>
              <a:xfrm>
                <a:off x="5396210" y="1893269"/>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19" name="Oval 618"/>
              <p:cNvSpPr/>
              <p:nvPr/>
            </p:nvSpPr>
            <p:spPr>
              <a:xfrm>
                <a:off x="5396210" y="3662652"/>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620" name="Straight Arrow Connector 619"/>
              <p:cNvCxnSpPr/>
              <p:nvPr/>
            </p:nvCxnSpPr>
            <p:spPr>
              <a:xfrm>
                <a:off x="4605275" y="1705504"/>
                <a:ext cx="790935" cy="32931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21" name="Straight Arrow Connector 620"/>
              <p:cNvCxnSpPr/>
              <p:nvPr/>
            </p:nvCxnSpPr>
            <p:spPr>
              <a:xfrm>
                <a:off x="4605275" y="2317915"/>
                <a:ext cx="790935" cy="30669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22" name="Straight Arrow Connector 621"/>
              <p:cNvCxnSpPr/>
              <p:nvPr/>
            </p:nvCxnSpPr>
            <p:spPr>
              <a:xfrm>
                <a:off x="4605275" y="3542737"/>
                <a:ext cx="790935" cy="26146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23" name="Straight Arrow Connector 622"/>
              <p:cNvCxnSpPr/>
              <p:nvPr/>
            </p:nvCxnSpPr>
            <p:spPr>
              <a:xfrm>
                <a:off x="4605275" y="2930326"/>
                <a:ext cx="790935" cy="28408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24" name="Straight Arrow Connector 623"/>
              <p:cNvCxnSpPr/>
              <p:nvPr/>
            </p:nvCxnSpPr>
            <p:spPr>
              <a:xfrm flipV="1">
                <a:off x="4605275" y="3214406"/>
                <a:ext cx="790935" cy="3283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25" name="Straight Arrow Connector 624"/>
              <p:cNvCxnSpPr/>
              <p:nvPr/>
            </p:nvCxnSpPr>
            <p:spPr>
              <a:xfrm flipV="1">
                <a:off x="4605275" y="3804201"/>
                <a:ext cx="790935" cy="35094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26" name="Straight Arrow Connector 625"/>
              <p:cNvCxnSpPr/>
              <p:nvPr/>
            </p:nvCxnSpPr>
            <p:spPr>
              <a:xfrm flipV="1">
                <a:off x="4605275" y="2034818"/>
                <a:ext cx="790935" cy="28309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27" name="Straight Arrow Connector 626"/>
              <p:cNvCxnSpPr/>
              <p:nvPr/>
            </p:nvCxnSpPr>
            <p:spPr>
              <a:xfrm flipV="1">
                <a:off x="4605275" y="3214406"/>
                <a:ext cx="790935" cy="94074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28" name="Straight Arrow Connector 627"/>
              <p:cNvCxnSpPr/>
              <p:nvPr/>
            </p:nvCxnSpPr>
            <p:spPr>
              <a:xfrm>
                <a:off x="4605275" y="2930326"/>
                <a:ext cx="790935" cy="87387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29" name="Straight Arrow Connector 628"/>
              <p:cNvCxnSpPr/>
              <p:nvPr/>
            </p:nvCxnSpPr>
            <p:spPr>
              <a:xfrm>
                <a:off x="4605275" y="2317915"/>
                <a:ext cx="790935" cy="148628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30" name="Straight Arrow Connector 629"/>
              <p:cNvCxnSpPr/>
              <p:nvPr/>
            </p:nvCxnSpPr>
            <p:spPr>
              <a:xfrm>
                <a:off x="4605275" y="1705504"/>
                <a:ext cx="790935" cy="209869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31" name="Straight Arrow Connector 630"/>
              <p:cNvCxnSpPr/>
              <p:nvPr/>
            </p:nvCxnSpPr>
            <p:spPr>
              <a:xfrm>
                <a:off x="4605275" y="1705504"/>
                <a:ext cx="790935" cy="150890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32" name="Straight Arrow Connector 631"/>
              <p:cNvCxnSpPr/>
              <p:nvPr/>
            </p:nvCxnSpPr>
            <p:spPr>
              <a:xfrm flipV="1">
                <a:off x="4605275" y="2624612"/>
                <a:ext cx="790935" cy="153053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33" name="Straight Arrow Connector 632"/>
              <p:cNvCxnSpPr/>
              <p:nvPr/>
            </p:nvCxnSpPr>
            <p:spPr>
              <a:xfrm flipV="1">
                <a:off x="4605275" y="2034818"/>
                <a:ext cx="790935" cy="21203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34" name="Straight Arrow Connector 633"/>
              <p:cNvCxnSpPr/>
              <p:nvPr/>
            </p:nvCxnSpPr>
            <p:spPr>
              <a:xfrm flipV="1">
                <a:off x="4605275" y="2624612"/>
                <a:ext cx="790935" cy="153053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35" name="Straight Arrow Connector 634"/>
              <p:cNvCxnSpPr/>
              <p:nvPr/>
            </p:nvCxnSpPr>
            <p:spPr>
              <a:xfrm flipV="1">
                <a:off x="4605275" y="2034818"/>
                <a:ext cx="790935" cy="150791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36" name="Straight Arrow Connector 635"/>
              <p:cNvCxnSpPr/>
              <p:nvPr/>
            </p:nvCxnSpPr>
            <p:spPr>
              <a:xfrm flipV="1">
                <a:off x="4605275" y="2624612"/>
                <a:ext cx="790935" cy="30571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37" name="Straight Arrow Connector 636"/>
              <p:cNvCxnSpPr/>
              <p:nvPr/>
            </p:nvCxnSpPr>
            <p:spPr>
              <a:xfrm flipV="1">
                <a:off x="4605275" y="2034818"/>
                <a:ext cx="790935" cy="89550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38" name="Straight Arrow Connector 637"/>
              <p:cNvCxnSpPr/>
              <p:nvPr/>
            </p:nvCxnSpPr>
            <p:spPr>
              <a:xfrm>
                <a:off x="4605275" y="2317915"/>
                <a:ext cx="790935" cy="89649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39" name="Straight Arrow Connector 638"/>
              <p:cNvCxnSpPr/>
              <p:nvPr/>
            </p:nvCxnSpPr>
            <p:spPr>
              <a:xfrm>
                <a:off x="4605275" y="1705504"/>
                <a:ext cx="790935" cy="91910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40" name="Straight Arrow Connector 639"/>
              <p:cNvCxnSpPr>
                <a:endCxn id="651" idx="2"/>
              </p:cNvCxnSpPr>
              <p:nvPr/>
            </p:nvCxnSpPr>
            <p:spPr>
              <a:xfrm>
                <a:off x="5748224" y="2034818"/>
                <a:ext cx="811387" cy="58979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41" name="Straight Arrow Connector 640"/>
              <p:cNvCxnSpPr>
                <a:endCxn id="652" idx="2"/>
              </p:cNvCxnSpPr>
              <p:nvPr/>
            </p:nvCxnSpPr>
            <p:spPr>
              <a:xfrm flipV="1">
                <a:off x="5748224" y="3213423"/>
                <a:ext cx="790935" cy="98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42" name="Straight Arrow Connector 641"/>
              <p:cNvCxnSpPr/>
              <p:nvPr/>
            </p:nvCxnSpPr>
            <p:spPr>
              <a:xfrm flipV="1">
                <a:off x="4605275" y="2624612"/>
                <a:ext cx="790935" cy="91812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43" name="Straight Arrow Connector 642"/>
              <p:cNvCxnSpPr>
                <a:endCxn id="651" idx="2"/>
              </p:cNvCxnSpPr>
              <p:nvPr/>
            </p:nvCxnSpPr>
            <p:spPr>
              <a:xfrm flipV="1">
                <a:off x="5748224" y="2624612"/>
                <a:ext cx="811387" cy="117958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44" name="Straight Arrow Connector 643"/>
              <p:cNvCxnSpPr>
                <a:endCxn id="652" idx="2"/>
              </p:cNvCxnSpPr>
              <p:nvPr/>
            </p:nvCxnSpPr>
            <p:spPr>
              <a:xfrm flipV="1">
                <a:off x="5748224" y="3213423"/>
                <a:ext cx="790935" cy="59077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45" name="Straight Arrow Connector 644"/>
              <p:cNvCxnSpPr>
                <a:endCxn id="651" idx="2"/>
              </p:cNvCxnSpPr>
              <p:nvPr/>
            </p:nvCxnSpPr>
            <p:spPr>
              <a:xfrm flipV="1">
                <a:off x="5748224" y="2624612"/>
                <a:ext cx="811387" cy="117958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46" name="Straight Arrow Connector 645"/>
              <p:cNvCxnSpPr>
                <a:endCxn id="652" idx="2"/>
              </p:cNvCxnSpPr>
              <p:nvPr/>
            </p:nvCxnSpPr>
            <p:spPr>
              <a:xfrm>
                <a:off x="5748224" y="2624612"/>
                <a:ext cx="790935" cy="5888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47" name="Straight Arrow Connector 646"/>
              <p:cNvCxnSpPr>
                <a:endCxn id="652" idx="2"/>
              </p:cNvCxnSpPr>
              <p:nvPr/>
            </p:nvCxnSpPr>
            <p:spPr>
              <a:xfrm>
                <a:off x="5748224" y="2034818"/>
                <a:ext cx="790935" cy="117860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48" name="Straight Arrow Connector 647"/>
              <p:cNvCxnSpPr>
                <a:endCxn id="651" idx="2"/>
              </p:cNvCxnSpPr>
              <p:nvPr/>
            </p:nvCxnSpPr>
            <p:spPr>
              <a:xfrm flipV="1">
                <a:off x="5748224" y="2624612"/>
                <a:ext cx="811387" cy="58979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49" name="Straight Arrow Connector 648"/>
              <p:cNvCxnSpPr>
                <a:endCxn id="651" idx="2"/>
              </p:cNvCxnSpPr>
              <p:nvPr/>
            </p:nvCxnSpPr>
            <p:spPr>
              <a:xfrm>
                <a:off x="5748224" y="2624612"/>
                <a:ext cx="811387"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50" name="Oval 649"/>
              <p:cNvSpPr/>
              <p:nvPr/>
            </p:nvSpPr>
            <p:spPr>
              <a:xfrm>
                <a:off x="3110312" y="2788777"/>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1" name="Oval 650"/>
              <p:cNvSpPr/>
              <p:nvPr/>
            </p:nvSpPr>
            <p:spPr>
              <a:xfrm>
                <a:off x="3110312" y="2176366"/>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2" name="Oval 651"/>
              <p:cNvSpPr/>
              <p:nvPr/>
            </p:nvSpPr>
            <p:spPr>
              <a:xfrm>
                <a:off x="3110312" y="3401189"/>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mc:AlternateContent xmlns:mc="http://schemas.openxmlformats.org/markup-compatibility/2006" xmlns:a14="http://schemas.microsoft.com/office/drawing/2010/main">
          <mc:Choice Requires="a14">
            <p:sp>
              <p:nvSpPr>
                <p:cNvPr id="577" name="TextBox 576"/>
                <p:cNvSpPr txBox="1"/>
                <p:nvPr/>
              </p:nvSpPr>
              <p:spPr>
                <a:xfrm>
                  <a:off x="2354223" y="2151517"/>
                  <a:ext cx="434877" cy="4926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1</m:t>
                            </m:r>
                          </m:sub>
                        </m:sSub>
                      </m:oMath>
                    </m:oMathPara>
                  </a14:m>
                  <a:endParaRPr lang="en-US" sz="2000" dirty="0"/>
                </a:p>
              </p:txBody>
            </p:sp>
          </mc:Choice>
          <mc:Fallback xmlns="">
            <p:sp>
              <p:nvSpPr>
                <p:cNvPr id="577" name="TextBox 576"/>
                <p:cNvSpPr txBox="1">
                  <a:spLocks noRot="1" noChangeAspect="1" noMove="1" noResize="1" noEditPoints="1" noAdjustHandles="1" noChangeArrowheads="1" noChangeShapeType="1" noTextEdit="1"/>
                </p:cNvSpPr>
                <p:nvPr/>
              </p:nvSpPr>
              <p:spPr>
                <a:xfrm>
                  <a:off x="2354223" y="2151517"/>
                  <a:ext cx="434877" cy="492604"/>
                </a:xfrm>
                <a:prstGeom prst="rect">
                  <a:avLst/>
                </a:prstGeom>
                <a:blipFill>
                  <a:blip r:embed="rId4"/>
                  <a:stretch>
                    <a:fillRect l="-12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8" name="TextBox 577"/>
                <p:cNvSpPr txBox="1"/>
                <p:nvPr/>
              </p:nvSpPr>
              <p:spPr>
                <a:xfrm>
                  <a:off x="2355523" y="2763481"/>
                  <a:ext cx="433578" cy="4926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2</m:t>
                            </m:r>
                          </m:sub>
                        </m:sSub>
                      </m:oMath>
                    </m:oMathPara>
                  </a14:m>
                  <a:endParaRPr lang="en-US" sz="2000" dirty="0"/>
                </a:p>
              </p:txBody>
            </p:sp>
          </mc:Choice>
          <mc:Fallback xmlns="">
            <p:sp>
              <p:nvSpPr>
                <p:cNvPr id="578" name="TextBox 577"/>
                <p:cNvSpPr txBox="1">
                  <a:spLocks noRot="1" noChangeAspect="1" noMove="1" noResize="1" noEditPoints="1" noAdjustHandles="1" noChangeArrowheads="1" noChangeShapeType="1" noTextEdit="1"/>
                </p:cNvSpPr>
                <p:nvPr/>
              </p:nvSpPr>
              <p:spPr>
                <a:xfrm>
                  <a:off x="2355523" y="2763481"/>
                  <a:ext cx="433578" cy="492604"/>
                </a:xfrm>
                <a:prstGeom prst="rect">
                  <a:avLst/>
                </a:prstGeom>
                <a:blipFill>
                  <a:blip r:embed="rId5"/>
                  <a:stretch>
                    <a:fillRect l="-12069"/>
                  </a:stretch>
                </a:blipFill>
              </p:spPr>
              <p:txBody>
                <a:bodyPr/>
                <a:lstStyle/>
                <a:p>
                  <a:r>
                    <a:rPr lang="en-US">
                      <a:noFill/>
                    </a:rPr>
                    <a:t> </a:t>
                  </a:r>
                </a:p>
              </p:txBody>
            </p:sp>
          </mc:Fallback>
        </mc:AlternateContent>
        <p:cxnSp>
          <p:nvCxnSpPr>
            <p:cNvPr id="580" name="Straight Arrow Connector 579"/>
            <p:cNvCxnSpPr>
              <a:cxnSpLocks/>
              <a:stCxn id="577" idx="3"/>
            </p:cNvCxnSpPr>
            <p:nvPr/>
          </p:nvCxnSpPr>
          <p:spPr>
            <a:xfrm flipV="1">
              <a:off x="2789100" y="2056787"/>
              <a:ext cx="333243" cy="34103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81" name="Straight Arrow Connector 580"/>
            <p:cNvCxnSpPr>
              <a:cxnSpLocks/>
              <a:stCxn id="578" idx="3"/>
            </p:cNvCxnSpPr>
            <p:nvPr/>
          </p:nvCxnSpPr>
          <p:spPr>
            <a:xfrm flipV="1">
              <a:off x="2789101" y="2667653"/>
              <a:ext cx="333241" cy="3421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83" name="Straight Arrow Connector 582"/>
            <p:cNvCxnSpPr>
              <a:cxnSpLocks/>
              <a:stCxn id="577" idx="3"/>
            </p:cNvCxnSpPr>
            <p:nvPr/>
          </p:nvCxnSpPr>
          <p:spPr>
            <a:xfrm>
              <a:off x="2789100" y="2397819"/>
              <a:ext cx="333243" cy="26983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84" name="Straight Arrow Connector 583"/>
            <p:cNvCxnSpPr>
              <a:cxnSpLocks/>
              <a:stCxn id="577" idx="3"/>
            </p:cNvCxnSpPr>
            <p:nvPr/>
          </p:nvCxnSpPr>
          <p:spPr>
            <a:xfrm>
              <a:off x="2789100" y="2397819"/>
              <a:ext cx="333243" cy="88070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85" name="Straight Arrow Connector 584"/>
            <p:cNvCxnSpPr>
              <a:cxnSpLocks/>
              <a:stCxn id="578" idx="3"/>
            </p:cNvCxnSpPr>
            <p:nvPr/>
          </p:nvCxnSpPr>
          <p:spPr>
            <a:xfrm flipV="1">
              <a:off x="2789101" y="2056787"/>
              <a:ext cx="333241" cy="95299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86" name="Straight Arrow Connector 585"/>
            <p:cNvCxnSpPr>
              <a:cxnSpLocks/>
              <a:stCxn id="578" idx="3"/>
            </p:cNvCxnSpPr>
            <p:nvPr/>
          </p:nvCxnSpPr>
          <p:spPr>
            <a:xfrm>
              <a:off x="2789101" y="3009783"/>
              <a:ext cx="333241" cy="26873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 name="TextBox 2"/>
              <p:cNvSpPr txBox="1"/>
              <p:nvPr/>
            </p:nvSpPr>
            <p:spPr>
              <a:xfrm>
                <a:off x="709085" y="3571408"/>
                <a:ext cx="2759367" cy="2959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pt-BR" i="1">
                              <a:latin typeface="Cambria Math" panose="02040503050406030204" pitchFamily="18" charset="0"/>
                            </a:rPr>
                          </m:ctrlPr>
                        </m:sSupPr>
                        <m:e>
                          <m:r>
                            <a:rPr lang="en-US" b="0" i="1" smtClean="0">
                              <a:latin typeface="Cambria Math" panose="02040503050406030204" pitchFamily="18" charset="0"/>
                            </a:rPr>
                            <m:t>𝑊</m:t>
                          </m:r>
                        </m:e>
                        <m:sup>
                          <m:d>
                            <m:dPr>
                              <m:begChr m:val="["/>
                              <m:endChr m:val="]"/>
                              <m:ctrlPr>
                                <a:rPr lang="en-US" i="1">
                                  <a:latin typeface="Cambria Math" panose="02040503050406030204" pitchFamily="18" charset="0"/>
                                </a:rPr>
                              </m:ctrlPr>
                            </m:dPr>
                            <m:e>
                              <m:r>
                                <a:rPr lang="en-US" i="1">
                                  <a:latin typeface="Cambria Math" panose="02040503050406030204" pitchFamily="18" charset="0"/>
                                </a:rPr>
                                <m:t>1</m:t>
                              </m:r>
                            </m:e>
                          </m:d>
                          <m:r>
                            <a:rPr lang="en-US" b="0" i="1" smtClean="0">
                              <a:latin typeface="Cambria Math" panose="02040503050406030204" pitchFamily="18" charset="0"/>
                            </a:rPr>
                            <m:t>    </m:t>
                          </m:r>
                        </m:sup>
                      </m:sSup>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m:t>
                      </m:r>
                      <m:sSup>
                        <m:sSupPr>
                          <m:ctrlPr>
                            <a:rPr lang="pt-BR" i="1">
                              <a:latin typeface="Cambria Math" panose="02040503050406030204" pitchFamily="18" charset="0"/>
                            </a:rPr>
                          </m:ctrlPr>
                        </m:sSupPr>
                        <m:e>
                          <m:r>
                            <a:rPr lang="en-US" b="0" i="1" smtClean="0">
                              <a:latin typeface="Cambria Math" panose="02040503050406030204" pitchFamily="18" charset="0"/>
                            </a:rPr>
                            <m:t>𝑏</m:t>
                          </m:r>
                        </m:e>
                        <m:sup>
                          <m:r>
                            <a:rPr lang="en-US" i="1">
                              <a:latin typeface="Cambria Math" panose="02040503050406030204" pitchFamily="18" charset="0"/>
                            </a:rPr>
                            <m:t>[1]</m:t>
                          </m:r>
                        </m:sup>
                      </m:sSup>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709085" y="3571408"/>
                <a:ext cx="2759367" cy="295978"/>
              </a:xfrm>
              <a:prstGeom prst="rect">
                <a:avLst/>
              </a:prstGeom>
              <a:blipFill rotWithShape="0">
                <a:blip r:embed="rId6"/>
                <a:stretch>
                  <a:fillRect t="-4167" b="-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653999" y="3869273"/>
                <a:ext cx="2869537" cy="276999"/>
              </a:xfrm>
              <a:prstGeom prst="rect">
                <a:avLst/>
              </a:prstGeom>
              <a:noFill/>
            </p:spPr>
            <p:txBody>
              <a:bodyPr wrap="square" lIns="0" tIns="0" rIns="0" bIns="0" rtlCol="0">
                <a:spAutoFit/>
              </a:bodyPr>
              <a:lstStyle/>
              <a:p>
                <a:r>
                  <a:rPr lang="en-US" b="0" dirty="0"/>
                  <a:t>   (3,1)</a:t>
                </a:r>
                <a14:m>
                  <m:oMath xmlns:m="http://schemas.openxmlformats.org/officeDocument/2006/math">
                    <m:r>
                      <a:rPr lang="en-US" dirty="0">
                        <a:latin typeface="Cambria Math" panose="02040503050406030204" pitchFamily="18" charset="0"/>
                      </a:rPr>
                      <m:t> </m:t>
                    </m:r>
                    <m:r>
                      <a:rPr lang="en-US" b="0" i="0" dirty="0" smtClean="0">
                        <a:latin typeface="Cambria Math" panose="02040503050406030204" pitchFamily="18" charset="0"/>
                      </a:rPr>
                      <m:t>   </m:t>
                    </m:r>
                    <m:d>
                      <m:dPr>
                        <m:ctrlPr>
                          <a:rPr lang="en-US" b="0" i="1" dirty="0" smtClean="0">
                            <a:latin typeface="Cambria Math" panose="02040503050406030204" pitchFamily="18" charset="0"/>
                          </a:rPr>
                        </m:ctrlPr>
                      </m:dPr>
                      <m:e>
                        <m:r>
                          <a:rPr lang="en-US" b="0" i="0" dirty="0" smtClean="0">
                            <a:latin typeface="Cambria Math" panose="02040503050406030204" pitchFamily="18" charset="0"/>
                          </a:rPr>
                          <m:t>3,2</m:t>
                        </m:r>
                      </m:e>
                    </m:d>
                    <m:r>
                      <a:rPr lang="en-US" b="0" i="0" dirty="0" smtClean="0">
                        <a:latin typeface="Cambria Math" panose="02040503050406030204" pitchFamily="18" charset="0"/>
                      </a:rPr>
                      <m:t>      </m:t>
                    </m:r>
                    <m:d>
                      <m:dPr>
                        <m:ctrlPr>
                          <a:rPr lang="en-US" b="0" i="1" dirty="0" smtClean="0">
                            <a:latin typeface="Cambria Math" panose="02040503050406030204" pitchFamily="18" charset="0"/>
                          </a:rPr>
                        </m:ctrlPr>
                      </m:dPr>
                      <m:e>
                        <m:r>
                          <a:rPr lang="en-US" b="0" i="0" dirty="0" smtClean="0">
                            <a:latin typeface="Cambria Math" panose="02040503050406030204" pitchFamily="18" charset="0"/>
                          </a:rPr>
                          <m:t>2,1</m:t>
                        </m:r>
                      </m:e>
                    </m:d>
                    <m:r>
                      <a:rPr lang="en-US" b="0" i="0" dirty="0" smtClean="0">
                        <a:latin typeface="Cambria Math" panose="02040503050406030204" pitchFamily="18" charset="0"/>
                      </a:rPr>
                      <m:t>   (3,1)</m:t>
                    </m:r>
                  </m:oMath>
                </a14:m>
                <a:r>
                  <a:rPr lang="en-US" dirty="0"/>
                  <a:t>  </a:t>
                </a:r>
              </a:p>
            </p:txBody>
          </p:sp>
        </mc:Choice>
        <mc:Fallback xmlns="">
          <p:sp>
            <p:nvSpPr>
              <p:cNvPr id="79" name="TextBox 78"/>
              <p:cNvSpPr txBox="1">
                <a:spLocks noRot="1" noChangeAspect="1" noMove="1" noResize="1" noEditPoints="1" noAdjustHandles="1" noChangeArrowheads="1" noChangeShapeType="1" noTextEdit="1"/>
              </p:cNvSpPr>
              <p:nvPr/>
            </p:nvSpPr>
            <p:spPr>
              <a:xfrm>
                <a:off x="653999" y="3869273"/>
                <a:ext cx="2869537" cy="276999"/>
              </a:xfrm>
              <a:prstGeom prst="rect">
                <a:avLst/>
              </a:prstGeom>
              <a:blipFill rotWithShape="0">
                <a:blip r:embed="rId7"/>
                <a:stretch>
                  <a:fillRect t="-28889"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552031" y="4195323"/>
                <a:ext cx="3349479" cy="247504"/>
              </a:xfrm>
              <a:prstGeom prst="rect">
                <a:avLst/>
              </a:prstGeom>
              <a:noFill/>
            </p:spPr>
            <p:txBody>
              <a:bodyPr wrap="square" lIns="0" tIns="0" rIns="0" bIns="0" rtlCol="0">
                <a:spAutoFit/>
              </a:bodyPr>
              <a:lstStyle/>
              <a:p>
                <a:r>
                  <a:rPr lang="en-US" sz="1400" dirty="0"/>
                  <a:t>   </a:t>
                </a:r>
                <a14:m>
                  <m:oMath xmlns:m="http://schemas.openxmlformats.org/officeDocument/2006/math">
                    <m:d>
                      <m:dPr>
                        <m:ctrlPr>
                          <a:rPr lang="en-US" sz="1400" i="1" smtClean="0">
                            <a:latin typeface="Cambria Math" panose="02040503050406030204" pitchFamily="18" charset="0"/>
                          </a:rPr>
                        </m:ctrlPr>
                      </m:dPr>
                      <m:e>
                        <m:sSup>
                          <m:sSupPr>
                            <m:ctrlPr>
                              <a:rPr lang="pt-BR" sz="1400" i="1">
                                <a:latin typeface="Cambria Math" panose="02040503050406030204" pitchFamily="18" charset="0"/>
                              </a:rPr>
                            </m:ctrlPr>
                          </m:sSupPr>
                          <m:e>
                            <m:r>
                              <a:rPr lang="en-US" sz="1400" i="1">
                                <a:latin typeface="Cambria Math" panose="02040503050406030204" pitchFamily="18" charset="0"/>
                              </a:rPr>
                              <m:t>𝑛</m:t>
                            </m:r>
                          </m:e>
                          <m:sup>
                            <m:d>
                              <m:dPr>
                                <m:begChr m:val="["/>
                                <m:endChr m:val="]"/>
                                <m:ctrlPr>
                                  <a:rPr lang="en-US" sz="1400" i="1">
                                    <a:latin typeface="Cambria Math" panose="02040503050406030204" pitchFamily="18" charset="0"/>
                                  </a:rPr>
                                </m:ctrlPr>
                              </m:dPr>
                              <m:e>
                                <m:r>
                                  <a:rPr lang="en-US" sz="1400" i="1">
                                    <a:latin typeface="Cambria Math" panose="02040503050406030204" pitchFamily="18" charset="0"/>
                                  </a:rPr>
                                  <m:t>1</m:t>
                                </m:r>
                              </m:e>
                            </m:d>
                          </m:sup>
                        </m:sSup>
                        <m:r>
                          <a:rPr lang="en-US" sz="1400" i="1">
                            <a:latin typeface="Cambria Math" panose="02040503050406030204" pitchFamily="18" charset="0"/>
                          </a:rPr>
                          <m:t>,1</m:t>
                        </m:r>
                      </m:e>
                    </m:d>
                    <m:r>
                      <a:rPr lang="en-US" sz="1400" i="1" smtClean="0">
                        <a:latin typeface="Cambria Math" panose="02040503050406030204" pitchFamily="18" charset="0"/>
                      </a:rPr>
                      <m:t> </m:t>
                    </m:r>
                  </m:oMath>
                </a14:m>
                <a:r>
                  <a:rPr lang="en-US" sz="1400" dirty="0"/>
                  <a:t> </a:t>
                </a:r>
                <a14:m>
                  <m:oMath xmlns:m="http://schemas.openxmlformats.org/officeDocument/2006/math">
                    <m:d>
                      <m:dPr>
                        <m:ctrlPr>
                          <a:rPr lang="en-US" sz="1400" i="1">
                            <a:latin typeface="Cambria Math" panose="02040503050406030204" pitchFamily="18" charset="0"/>
                          </a:rPr>
                        </m:ctrlPr>
                      </m:dPr>
                      <m:e>
                        <m:sSup>
                          <m:sSupPr>
                            <m:ctrlPr>
                              <a:rPr lang="pt-BR" sz="1400" i="1">
                                <a:latin typeface="Cambria Math" panose="02040503050406030204" pitchFamily="18" charset="0"/>
                              </a:rPr>
                            </m:ctrlPr>
                          </m:sSupPr>
                          <m:e>
                            <m:r>
                              <a:rPr lang="en-US" sz="1400" i="1">
                                <a:latin typeface="Cambria Math" panose="02040503050406030204" pitchFamily="18" charset="0"/>
                              </a:rPr>
                              <m:t>𝑛</m:t>
                            </m:r>
                          </m:e>
                          <m:sup>
                            <m:d>
                              <m:dPr>
                                <m:begChr m:val="["/>
                                <m:endChr m:val="]"/>
                                <m:ctrlPr>
                                  <a:rPr lang="en-US" sz="1400" i="1">
                                    <a:latin typeface="Cambria Math" panose="02040503050406030204" pitchFamily="18" charset="0"/>
                                  </a:rPr>
                                </m:ctrlPr>
                              </m:dPr>
                              <m:e>
                                <m:r>
                                  <a:rPr lang="en-US" sz="1400" i="1">
                                    <a:latin typeface="Cambria Math" panose="02040503050406030204" pitchFamily="18" charset="0"/>
                                  </a:rPr>
                                  <m:t>1</m:t>
                                </m:r>
                              </m:e>
                            </m:d>
                          </m:sup>
                        </m:sSup>
                        <m:r>
                          <a:rPr lang="en-US" sz="1400" i="1">
                            <a:latin typeface="Cambria Math" panose="02040503050406030204" pitchFamily="18" charset="0"/>
                          </a:rPr>
                          <m:t>,</m:t>
                        </m:r>
                        <m:sSup>
                          <m:sSupPr>
                            <m:ctrlPr>
                              <a:rPr lang="pt-BR" sz="1400" i="1">
                                <a:latin typeface="Cambria Math" panose="02040503050406030204" pitchFamily="18" charset="0"/>
                              </a:rPr>
                            </m:ctrlPr>
                          </m:sSupPr>
                          <m:e>
                            <m:r>
                              <a:rPr lang="en-US" sz="1400" i="1">
                                <a:latin typeface="Cambria Math" panose="02040503050406030204" pitchFamily="18" charset="0"/>
                              </a:rPr>
                              <m:t>𝑛</m:t>
                            </m:r>
                          </m:e>
                          <m:sup>
                            <m:d>
                              <m:dPr>
                                <m:begChr m:val="["/>
                                <m:endChr m:val="]"/>
                                <m:ctrlPr>
                                  <a:rPr lang="en-US" sz="1400" i="1">
                                    <a:latin typeface="Cambria Math" panose="02040503050406030204" pitchFamily="18" charset="0"/>
                                  </a:rPr>
                                </m:ctrlPr>
                              </m:dPr>
                              <m:e>
                                <m:r>
                                  <a:rPr lang="en-US" sz="1400" b="0" i="1" smtClean="0">
                                    <a:latin typeface="Cambria Math" panose="02040503050406030204" pitchFamily="18" charset="0"/>
                                  </a:rPr>
                                  <m:t>0</m:t>
                                </m:r>
                              </m:e>
                            </m:d>
                          </m:sup>
                        </m:sSup>
                      </m:e>
                    </m:d>
                  </m:oMath>
                </a14:m>
                <a:r>
                  <a:rPr lang="en-US" sz="1400" dirty="0"/>
                  <a:t>  </a:t>
                </a:r>
                <a14:m>
                  <m:oMath xmlns:m="http://schemas.openxmlformats.org/officeDocument/2006/math">
                    <m:d>
                      <m:dPr>
                        <m:ctrlPr>
                          <a:rPr lang="en-US" sz="1400" i="1">
                            <a:latin typeface="Cambria Math" panose="02040503050406030204" pitchFamily="18" charset="0"/>
                          </a:rPr>
                        </m:ctrlPr>
                      </m:dPr>
                      <m:e>
                        <m:sSup>
                          <m:sSupPr>
                            <m:ctrlPr>
                              <a:rPr lang="pt-BR" sz="1400" i="1">
                                <a:latin typeface="Cambria Math" panose="02040503050406030204" pitchFamily="18" charset="0"/>
                              </a:rPr>
                            </m:ctrlPr>
                          </m:sSupPr>
                          <m:e>
                            <m:r>
                              <a:rPr lang="en-US" sz="1400" i="1">
                                <a:latin typeface="Cambria Math" panose="02040503050406030204" pitchFamily="18" charset="0"/>
                              </a:rPr>
                              <m:t>𝑛</m:t>
                            </m:r>
                          </m:e>
                          <m:sup>
                            <m:d>
                              <m:dPr>
                                <m:begChr m:val="["/>
                                <m:endChr m:val="]"/>
                                <m:ctrlPr>
                                  <a:rPr lang="en-US" sz="1400" i="1">
                                    <a:latin typeface="Cambria Math" panose="02040503050406030204" pitchFamily="18" charset="0"/>
                                  </a:rPr>
                                </m:ctrlPr>
                              </m:dPr>
                              <m:e>
                                <m:r>
                                  <a:rPr lang="en-US" sz="1400" b="0" i="1" smtClean="0">
                                    <a:latin typeface="Cambria Math" panose="02040503050406030204" pitchFamily="18" charset="0"/>
                                  </a:rPr>
                                  <m:t>0</m:t>
                                </m:r>
                              </m:e>
                            </m:d>
                          </m:sup>
                        </m:sSup>
                        <m:r>
                          <a:rPr lang="en-US" sz="1400" i="1">
                            <a:latin typeface="Cambria Math" panose="02040503050406030204" pitchFamily="18" charset="0"/>
                          </a:rPr>
                          <m:t>,1</m:t>
                        </m:r>
                      </m:e>
                    </m:d>
                    <m:r>
                      <a:rPr lang="en-US" sz="1400" i="1">
                        <a:latin typeface="Cambria Math" panose="02040503050406030204" pitchFamily="18" charset="0"/>
                      </a:rPr>
                      <m:t> </m:t>
                    </m:r>
                    <m:r>
                      <a:rPr lang="en-US" sz="1400" i="1" smtClean="0">
                        <a:latin typeface="Cambria Math" panose="02040503050406030204" pitchFamily="18" charset="0"/>
                      </a:rPr>
                      <m:t> </m:t>
                    </m:r>
                  </m:oMath>
                </a14:m>
                <a:r>
                  <a:rPr lang="en-US" sz="1400" dirty="0"/>
                  <a:t> </a:t>
                </a:r>
                <a14:m>
                  <m:oMath xmlns:m="http://schemas.openxmlformats.org/officeDocument/2006/math">
                    <m:d>
                      <m:dPr>
                        <m:ctrlPr>
                          <a:rPr lang="en-US" sz="1400" i="1">
                            <a:latin typeface="Cambria Math" panose="02040503050406030204" pitchFamily="18" charset="0"/>
                          </a:rPr>
                        </m:ctrlPr>
                      </m:dPr>
                      <m:e>
                        <m:sSup>
                          <m:sSupPr>
                            <m:ctrlPr>
                              <a:rPr lang="pt-BR" sz="1400" i="1">
                                <a:latin typeface="Cambria Math" panose="02040503050406030204" pitchFamily="18" charset="0"/>
                              </a:rPr>
                            </m:ctrlPr>
                          </m:sSupPr>
                          <m:e>
                            <m:r>
                              <a:rPr lang="en-US" sz="1400" i="1">
                                <a:latin typeface="Cambria Math" panose="02040503050406030204" pitchFamily="18" charset="0"/>
                              </a:rPr>
                              <m:t>𝑛</m:t>
                            </m:r>
                          </m:e>
                          <m:sup>
                            <m:d>
                              <m:dPr>
                                <m:begChr m:val="["/>
                                <m:endChr m:val="]"/>
                                <m:ctrlPr>
                                  <a:rPr lang="en-US" sz="1400" i="1">
                                    <a:latin typeface="Cambria Math" panose="02040503050406030204" pitchFamily="18" charset="0"/>
                                  </a:rPr>
                                </m:ctrlPr>
                              </m:dPr>
                              <m:e>
                                <m:r>
                                  <a:rPr lang="en-US" sz="1400" i="1">
                                    <a:latin typeface="Cambria Math" panose="02040503050406030204" pitchFamily="18" charset="0"/>
                                  </a:rPr>
                                  <m:t>1</m:t>
                                </m:r>
                              </m:e>
                            </m:d>
                          </m:sup>
                        </m:sSup>
                        <m:r>
                          <a:rPr lang="en-US" sz="1400" i="1">
                            <a:latin typeface="Cambria Math" panose="02040503050406030204" pitchFamily="18" charset="0"/>
                          </a:rPr>
                          <m:t>,1</m:t>
                        </m:r>
                      </m:e>
                    </m:d>
                    <m:r>
                      <a:rPr lang="en-US" sz="1400" i="1">
                        <a:latin typeface="Cambria Math" panose="02040503050406030204" pitchFamily="18" charset="0"/>
                      </a:rPr>
                      <m:t> </m:t>
                    </m:r>
                  </m:oMath>
                </a14:m>
                <a:endParaRPr lang="en-US" sz="1400" dirty="0"/>
              </a:p>
            </p:txBody>
          </p:sp>
        </mc:Choice>
        <mc:Fallback xmlns="">
          <p:sp>
            <p:nvSpPr>
              <p:cNvPr id="81" name="TextBox 80"/>
              <p:cNvSpPr txBox="1">
                <a:spLocks noRot="1" noChangeAspect="1" noMove="1" noResize="1" noEditPoints="1" noAdjustHandles="1" noChangeArrowheads="1" noChangeShapeType="1" noTextEdit="1"/>
              </p:cNvSpPr>
              <p:nvPr/>
            </p:nvSpPr>
            <p:spPr>
              <a:xfrm>
                <a:off x="552031" y="4195323"/>
                <a:ext cx="3349479" cy="247504"/>
              </a:xfrm>
              <a:prstGeom prst="rect">
                <a:avLst/>
              </a:prstGeom>
              <a:blipFill rotWithShape="0">
                <a:blip r:embed="rId8"/>
                <a:stretch>
                  <a:fillRect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709085" y="5148940"/>
                <a:ext cx="2759367" cy="2959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pt-BR" i="1">
                              <a:latin typeface="Cambria Math" panose="02040503050406030204" pitchFamily="18" charset="0"/>
                            </a:rPr>
                          </m:ctrlPr>
                        </m:sSupPr>
                        <m:e>
                          <m:r>
                            <a:rPr lang="en-US" b="0" i="1" smtClean="0">
                              <a:latin typeface="Cambria Math" panose="02040503050406030204" pitchFamily="18" charset="0"/>
                            </a:rPr>
                            <m:t>𝑊</m:t>
                          </m:r>
                        </m:e>
                        <m:sup>
                          <m:d>
                            <m:dPr>
                              <m:begChr m:val="["/>
                              <m:endChr m:val="]"/>
                              <m:ctrlPr>
                                <a:rPr lang="en-US" i="1">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rPr>
                            <m:t>    </m:t>
                          </m:r>
                        </m:sup>
                      </m:sSup>
                      <m:r>
                        <a:rPr lang="en-US" b="0" i="1" smtClean="0">
                          <a:latin typeface="Cambria Math" panose="02040503050406030204" pitchFamily="18" charset="0"/>
                        </a:rPr>
                        <m:t>∗</m:t>
                      </m:r>
                      <m:sSup>
                        <m:sSupPr>
                          <m:ctrlPr>
                            <a:rPr lang="pt-BR" i="1">
                              <a:latin typeface="Cambria Math" panose="02040503050406030204" pitchFamily="18" charset="0"/>
                            </a:rPr>
                          </m:ctrlPr>
                        </m:sSupPr>
                        <m:e>
                          <m:r>
                            <a:rPr lang="en-US" b="0" i="1" smtClean="0">
                              <a:latin typeface="Cambria Math" panose="02040503050406030204" pitchFamily="18" charset="0"/>
                            </a:rPr>
                            <m:t>𝑎</m:t>
                          </m:r>
                        </m:e>
                        <m: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e>
                          </m:d>
                        </m:sup>
                      </m:sSup>
                      <m:r>
                        <a:rPr lang="en-US" b="0" i="1" smtClean="0">
                          <a:latin typeface="Cambria Math" panose="02040503050406030204" pitchFamily="18" charset="0"/>
                        </a:rPr>
                        <m:t> +</m:t>
                      </m:r>
                      <m:sSup>
                        <m:sSupPr>
                          <m:ctrlPr>
                            <a:rPr lang="pt-BR" i="1">
                              <a:latin typeface="Cambria Math" panose="02040503050406030204" pitchFamily="18" charset="0"/>
                            </a:rPr>
                          </m:ctrlPr>
                        </m:sSupPr>
                        <m:e>
                          <m:r>
                            <a:rPr lang="en-US" b="0" i="1" smtClean="0">
                              <a:latin typeface="Cambria Math" panose="02040503050406030204" pitchFamily="18" charset="0"/>
                            </a:rPr>
                            <m:t>   </m:t>
                          </m:r>
                          <m:r>
                            <a:rPr lang="en-US" b="0" i="1" smtClean="0">
                              <a:latin typeface="Cambria Math" panose="02040503050406030204" pitchFamily="18" charset="0"/>
                            </a:rPr>
                            <m:t>𝑏</m:t>
                          </m:r>
                        </m:e>
                        <m:sup>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sup>
                      </m:sSup>
                    </m:oMath>
                  </m:oMathPara>
                </a14:m>
                <a:endParaRPr lang="en-US" dirty="0"/>
              </a:p>
            </p:txBody>
          </p:sp>
        </mc:Choice>
        <mc:Fallback xmlns="">
          <p:sp>
            <p:nvSpPr>
              <p:cNvPr id="82" name="TextBox 81"/>
              <p:cNvSpPr txBox="1">
                <a:spLocks noRot="1" noChangeAspect="1" noMove="1" noResize="1" noEditPoints="1" noAdjustHandles="1" noChangeArrowheads="1" noChangeShapeType="1" noTextEdit="1"/>
              </p:cNvSpPr>
              <p:nvPr/>
            </p:nvSpPr>
            <p:spPr>
              <a:xfrm>
                <a:off x="709085" y="5148940"/>
                <a:ext cx="2759367" cy="295978"/>
              </a:xfrm>
              <a:prstGeom prst="rect">
                <a:avLst/>
              </a:prstGeom>
              <a:blipFill rotWithShape="0">
                <a:blip r:embed="rId9"/>
                <a:stretch>
                  <a:fillRect t="-4167" b="-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698068" y="5485664"/>
                <a:ext cx="2869537" cy="276999"/>
              </a:xfrm>
              <a:prstGeom prst="rect">
                <a:avLst/>
              </a:prstGeom>
              <a:noFill/>
            </p:spPr>
            <p:txBody>
              <a:bodyPr wrap="square" lIns="0" tIns="0" rIns="0" bIns="0" rtlCol="0">
                <a:spAutoFit/>
              </a:bodyPr>
              <a:lstStyle/>
              <a:p>
                <a:r>
                  <a:rPr lang="en-US" b="0" dirty="0"/>
                  <a:t> (5,1)</a:t>
                </a:r>
                <a14:m>
                  <m:oMath xmlns:m="http://schemas.openxmlformats.org/officeDocument/2006/math">
                    <m:r>
                      <a:rPr lang="en-US" dirty="0">
                        <a:latin typeface="Cambria Math" panose="02040503050406030204" pitchFamily="18" charset="0"/>
                      </a:rPr>
                      <m:t> </m:t>
                    </m:r>
                    <m:r>
                      <a:rPr lang="en-US" b="0" i="0" dirty="0" smtClean="0">
                        <a:latin typeface="Cambria Math" panose="02040503050406030204" pitchFamily="18" charset="0"/>
                      </a:rPr>
                      <m:t>  </m:t>
                    </m:r>
                    <m:d>
                      <m:dPr>
                        <m:ctrlPr>
                          <a:rPr lang="en-US" b="0" i="1" dirty="0" smtClean="0">
                            <a:latin typeface="Cambria Math" panose="02040503050406030204" pitchFamily="18" charset="0"/>
                          </a:rPr>
                        </m:ctrlPr>
                      </m:dPr>
                      <m:e>
                        <m:r>
                          <a:rPr lang="en-US" b="0" i="0" dirty="0" smtClean="0">
                            <a:latin typeface="Cambria Math" panose="02040503050406030204" pitchFamily="18" charset="0"/>
                          </a:rPr>
                          <m:t>5,3</m:t>
                        </m:r>
                      </m:e>
                    </m:d>
                    <m:r>
                      <a:rPr lang="en-US" b="0" i="0" dirty="0" smtClean="0">
                        <a:latin typeface="Cambria Math" panose="02040503050406030204" pitchFamily="18" charset="0"/>
                      </a:rPr>
                      <m:t>     </m:t>
                    </m:r>
                    <m:d>
                      <m:dPr>
                        <m:ctrlPr>
                          <a:rPr lang="en-US" b="0" i="1" dirty="0" smtClean="0">
                            <a:latin typeface="Cambria Math" panose="02040503050406030204" pitchFamily="18" charset="0"/>
                          </a:rPr>
                        </m:ctrlPr>
                      </m:dPr>
                      <m:e>
                        <m:r>
                          <a:rPr lang="en-US" b="0" i="0" dirty="0" smtClean="0">
                            <a:latin typeface="Cambria Math" panose="02040503050406030204" pitchFamily="18" charset="0"/>
                          </a:rPr>
                          <m:t>3,1</m:t>
                        </m:r>
                      </m:e>
                    </m:d>
                    <m:r>
                      <a:rPr lang="en-US" b="0" i="0" dirty="0" smtClean="0">
                        <a:latin typeface="Cambria Math" panose="02040503050406030204" pitchFamily="18" charset="0"/>
                      </a:rPr>
                      <m:t>    (5,1)</m:t>
                    </m:r>
                  </m:oMath>
                </a14:m>
                <a:r>
                  <a:rPr lang="en-US" dirty="0"/>
                  <a:t>  </a:t>
                </a:r>
              </a:p>
            </p:txBody>
          </p:sp>
        </mc:Choice>
        <mc:Fallback xmlns="">
          <p:sp>
            <p:nvSpPr>
              <p:cNvPr id="83" name="TextBox 82"/>
              <p:cNvSpPr txBox="1">
                <a:spLocks noRot="1" noChangeAspect="1" noMove="1" noResize="1" noEditPoints="1" noAdjustHandles="1" noChangeArrowheads="1" noChangeShapeType="1" noTextEdit="1"/>
              </p:cNvSpPr>
              <p:nvPr/>
            </p:nvSpPr>
            <p:spPr>
              <a:xfrm>
                <a:off x="698068" y="5485664"/>
                <a:ext cx="2869537" cy="276999"/>
              </a:xfrm>
              <a:prstGeom prst="rect">
                <a:avLst/>
              </a:prstGeom>
              <a:blipFill rotWithShape="0">
                <a:blip r:embed="rId10"/>
                <a:stretch>
                  <a:fillRect l="-3191" t="-28889"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a:off x="7645584" y="3723808"/>
                <a:ext cx="2759367" cy="2959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pt-BR" i="1">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𝑛</m:t>
                          </m:r>
                        </m:e>
                        <m:sup>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 </m:t>
                          </m:r>
                        </m:sup>
                      </m:sSup>
                      <m:r>
                        <a:rPr lang="en-US" b="0" i="1" smtClean="0">
                          <a:latin typeface="Cambria Math" panose="02040503050406030204" pitchFamily="18" charset="0"/>
                        </a:rPr>
                        <m:t>,</m:t>
                      </m:r>
                      <m:sSup>
                        <m:sSupPr>
                          <m:ctrlPr>
                            <a:rPr lang="pt-BR" i="1">
                              <a:latin typeface="Cambria Math" panose="02040503050406030204" pitchFamily="18" charset="0"/>
                            </a:rPr>
                          </m:ctrlPr>
                        </m:sSupPr>
                        <m:e>
                          <m:r>
                            <a:rPr lang="en-US" i="1">
                              <a:latin typeface="Cambria Math" panose="02040503050406030204" pitchFamily="18" charset="0"/>
                            </a:rPr>
                            <m:t>𝑛</m:t>
                          </m:r>
                        </m:e>
                        <m:sup>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b="0" i="1" smtClean="0">
                                  <a:latin typeface="Cambria Math" panose="02040503050406030204" pitchFamily="18" charset="0"/>
                                </a:rPr>
                                <m:t>−1</m:t>
                              </m:r>
                            </m:e>
                          </m:d>
                          <m:r>
                            <a:rPr lang="en-US" i="1">
                              <a:latin typeface="Cambria Math" panose="02040503050406030204" pitchFamily="18" charset="0"/>
                            </a:rPr>
                            <m:t> </m:t>
                          </m:r>
                        </m:sup>
                      </m:sSup>
                      <m:r>
                        <a:rPr lang="en-US" b="0" i="1" smtClean="0">
                          <a:latin typeface="Cambria Math" panose="02040503050406030204" pitchFamily="18" charset="0"/>
                        </a:rPr>
                        <m:t>)</m:t>
                      </m:r>
                    </m:oMath>
                  </m:oMathPara>
                </a14:m>
                <a:endParaRPr lang="en-US" dirty="0"/>
              </a:p>
            </p:txBody>
          </p:sp>
        </mc:Choice>
        <mc:Fallback xmlns="">
          <p:sp>
            <p:nvSpPr>
              <p:cNvPr id="85" name="TextBox 84"/>
              <p:cNvSpPr txBox="1">
                <a:spLocks noRot="1" noChangeAspect="1" noMove="1" noResize="1" noEditPoints="1" noAdjustHandles="1" noChangeArrowheads="1" noChangeShapeType="1" noTextEdit="1"/>
              </p:cNvSpPr>
              <p:nvPr/>
            </p:nvSpPr>
            <p:spPr>
              <a:xfrm>
                <a:off x="7645584" y="3723808"/>
                <a:ext cx="2759367" cy="295978"/>
              </a:xfrm>
              <a:prstGeom prst="rect">
                <a:avLst/>
              </a:prstGeom>
              <a:blipFill rotWithShape="0">
                <a:blip r:embed="rId11"/>
                <a:stretch>
                  <a:fillRect t="-4167" b="-35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p:cNvSpPr txBox="1"/>
              <p:nvPr/>
            </p:nvSpPr>
            <p:spPr>
              <a:xfrm>
                <a:off x="7645584" y="4146849"/>
                <a:ext cx="2759367" cy="2959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pt-BR" i="1">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𝑛</m:t>
                          </m:r>
                        </m:e>
                        <m:sup>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 </m:t>
                          </m:r>
                        </m:sup>
                      </m:sSup>
                      <m:r>
                        <a:rPr lang="en-US" b="0" i="1" smtClean="0">
                          <a:latin typeface="Cambria Math" panose="02040503050406030204" pitchFamily="18" charset="0"/>
                        </a:rPr>
                        <m:t>,1)</m:t>
                      </m:r>
                    </m:oMath>
                  </m:oMathPara>
                </a14:m>
                <a:endParaRPr lang="en-US" dirty="0"/>
              </a:p>
            </p:txBody>
          </p:sp>
        </mc:Choice>
        <mc:Fallback xmlns="">
          <p:sp>
            <p:nvSpPr>
              <p:cNvPr id="86" name="TextBox 85"/>
              <p:cNvSpPr txBox="1">
                <a:spLocks noRot="1" noChangeAspect="1" noMove="1" noResize="1" noEditPoints="1" noAdjustHandles="1" noChangeArrowheads="1" noChangeShapeType="1" noTextEdit="1"/>
              </p:cNvSpPr>
              <p:nvPr/>
            </p:nvSpPr>
            <p:spPr>
              <a:xfrm>
                <a:off x="7645584" y="4146849"/>
                <a:ext cx="2759367" cy="295978"/>
              </a:xfrm>
              <a:prstGeom prst="rect">
                <a:avLst/>
              </a:prstGeom>
              <a:blipFill rotWithShape="0">
                <a:blip r:embed="rId12"/>
                <a:stretch>
                  <a:fillRect t="-4082" b="-326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p:cNvSpPr txBox="1"/>
              <p:nvPr/>
            </p:nvSpPr>
            <p:spPr>
              <a:xfrm>
                <a:off x="7570327" y="4548547"/>
                <a:ext cx="2759367" cy="2959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en-US" b="0" i="1" smtClean="0">
                              <a:latin typeface="Cambria Math" panose="02040503050406030204" pitchFamily="18" charset="0"/>
                            </a:rPr>
                            <m:t>𝑑𝑊</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pt-BR" i="1">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𝑛</m:t>
                          </m:r>
                        </m:e>
                        <m:sup>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 </m:t>
                          </m:r>
                        </m:sup>
                      </m:sSup>
                      <m:r>
                        <a:rPr lang="en-US" b="0" i="1" smtClean="0">
                          <a:latin typeface="Cambria Math" panose="02040503050406030204" pitchFamily="18" charset="0"/>
                        </a:rPr>
                        <m:t>,</m:t>
                      </m:r>
                      <m:sSup>
                        <m:sSupPr>
                          <m:ctrlPr>
                            <a:rPr lang="pt-BR" i="1">
                              <a:latin typeface="Cambria Math" panose="02040503050406030204" pitchFamily="18" charset="0"/>
                            </a:rPr>
                          </m:ctrlPr>
                        </m:sSupPr>
                        <m:e>
                          <m:r>
                            <a:rPr lang="en-US" i="1">
                              <a:latin typeface="Cambria Math" panose="02040503050406030204" pitchFamily="18" charset="0"/>
                            </a:rPr>
                            <m:t>𝑛</m:t>
                          </m:r>
                        </m:e>
                        <m:sup>
                          <m:d>
                            <m:dPr>
                              <m:begChr m:val="["/>
                              <m:endChr m:val="]"/>
                              <m:ctrlPr>
                                <a:rPr lang="en-US" i="1">
                                  <a:latin typeface="Cambria Math" panose="02040503050406030204" pitchFamily="18" charset="0"/>
                                </a:rPr>
                              </m:ctrlPr>
                            </m:dPr>
                            <m:e>
                              <m:r>
                                <a:rPr lang="en-US" i="1">
                                  <a:latin typeface="Cambria Math" panose="02040503050406030204" pitchFamily="18" charset="0"/>
                                </a:rPr>
                                <m:t>𝑙</m:t>
                              </m:r>
                              <m:r>
                                <a:rPr lang="en-US" b="0" i="1" smtClean="0">
                                  <a:latin typeface="Cambria Math" panose="02040503050406030204" pitchFamily="18" charset="0"/>
                                </a:rPr>
                                <m:t>−1</m:t>
                              </m:r>
                            </m:e>
                          </m:d>
                          <m:r>
                            <a:rPr lang="en-US" i="1">
                              <a:latin typeface="Cambria Math" panose="02040503050406030204" pitchFamily="18" charset="0"/>
                            </a:rPr>
                            <m:t> </m:t>
                          </m:r>
                        </m:sup>
                      </m:sSup>
                      <m:r>
                        <a:rPr lang="en-US" b="0" i="1" smtClean="0">
                          <a:latin typeface="Cambria Math" panose="02040503050406030204" pitchFamily="18" charset="0"/>
                        </a:rPr>
                        <m:t>)</m:t>
                      </m:r>
                    </m:oMath>
                  </m:oMathPara>
                </a14:m>
                <a:endParaRPr lang="en-US" dirty="0"/>
              </a:p>
            </p:txBody>
          </p:sp>
        </mc:Choice>
        <mc:Fallback xmlns="">
          <p:sp>
            <p:nvSpPr>
              <p:cNvPr id="87" name="TextBox 86"/>
              <p:cNvSpPr txBox="1">
                <a:spLocks noRot="1" noChangeAspect="1" noMove="1" noResize="1" noEditPoints="1" noAdjustHandles="1" noChangeArrowheads="1" noChangeShapeType="1" noTextEdit="1"/>
              </p:cNvSpPr>
              <p:nvPr/>
            </p:nvSpPr>
            <p:spPr>
              <a:xfrm>
                <a:off x="7570327" y="4548547"/>
                <a:ext cx="2759367" cy="295978"/>
              </a:xfrm>
              <a:prstGeom prst="rect">
                <a:avLst/>
              </a:prstGeom>
              <a:blipFill rotWithShape="0">
                <a:blip r:embed="rId13"/>
                <a:stretch>
                  <a:fillRect t="-4082" b="-326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p:cNvSpPr txBox="1"/>
              <p:nvPr/>
            </p:nvSpPr>
            <p:spPr>
              <a:xfrm>
                <a:off x="7570327" y="4980865"/>
                <a:ext cx="2759367" cy="2959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en-US" b="0" i="1" smtClean="0">
                              <a:latin typeface="Cambria Math" panose="02040503050406030204" pitchFamily="18" charset="0"/>
                            </a:rPr>
                            <m:t>𝑑𝑏</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pt-BR" i="1">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𝑛</m:t>
                          </m:r>
                        </m:e>
                        <m:sup>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 </m:t>
                          </m:r>
                        </m:sup>
                      </m:sSup>
                      <m:r>
                        <a:rPr lang="en-US" b="0" i="1" smtClean="0">
                          <a:latin typeface="Cambria Math" panose="02040503050406030204" pitchFamily="18" charset="0"/>
                        </a:rPr>
                        <m:t>,1)</m:t>
                      </m:r>
                    </m:oMath>
                  </m:oMathPara>
                </a14:m>
                <a:endParaRPr lang="en-US" dirty="0"/>
              </a:p>
            </p:txBody>
          </p:sp>
        </mc:Choice>
        <mc:Fallback xmlns="">
          <p:sp>
            <p:nvSpPr>
              <p:cNvPr id="88" name="TextBox 87"/>
              <p:cNvSpPr txBox="1">
                <a:spLocks noRot="1" noChangeAspect="1" noMove="1" noResize="1" noEditPoints="1" noAdjustHandles="1" noChangeArrowheads="1" noChangeShapeType="1" noTextEdit="1"/>
              </p:cNvSpPr>
              <p:nvPr/>
            </p:nvSpPr>
            <p:spPr>
              <a:xfrm>
                <a:off x="7570327" y="4980865"/>
                <a:ext cx="2759367" cy="295978"/>
              </a:xfrm>
              <a:prstGeom prst="rect">
                <a:avLst/>
              </a:prstGeom>
              <a:blipFill rotWithShape="0">
                <a:blip r:embed="rId14"/>
                <a:stretch>
                  <a:fillRect t="-4082" b="-3265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113795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9" grpId="0"/>
      <p:bldP spid="81" grpId="0"/>
      <p:bldP spid="82" grpId="0"/>
      <p:bldP spid="83" grpId="0"/>
      <p:bldP spid="85" grpId="0"/>
      <p:bldP spid="86" grpId="0"/>
      <p:bldP spid="87" grpId="0"/>
      <p:bldP spid="8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580" y="-9593"/>
            <a:ext cx="10515600" cy="1325563"/>
          </a:xfrm>
        </p:spPr>
        <p:txBody>
          <a:bodyPr/>
          <a:lstStyle/>
          <a:p>
            <a:r>
              <a:rPr lang="en-US" dirty="0">
                <a:latin typeface="Century Schoolbook" charset="0"/>
                <a:ea typeface="Century Schoolbook" charset="0"/>
                <a:cs typeface="Century Schoolbook" charset="0"/>
              </a:rPr>
              <a:t>Vectorizing across multiple examples</a:t>
            </a:r>
          </a:p>
        </p:txBody>
      </p:sp>
      <p:grpSp>
        <p:nvGrpSpPr>
          <p:cNvPr id="109" name="Group 108"/>
          <p:cNvGrpSpPr/>
          <p:nvPr/>
        </p:nvGrpSpPr>
        <p:grpSpPr>
          <a:xfrm>
            <a:off x="678094" y="1327802"/>
            <a:ext cx="3774895" cy="2083498"/>
            <a:chOff x="709609" y="2066418"/>
            <a:chExt cx="3382595" cy="3124457"/>
          </a:xfrm>
        </p:grpSpPr>
        <mc:AlternateContent xmlns:mc="http://schemas.openxmlformats.org/markup-compatibility/2006" xmlns:a14="http://schemas.microsoft.com/office/drawing/2010/main">
          <mc:Choice Requires="a14">
            <p:sp>
              <p:nvSpPr>
                <p:cNvPr id="5" name="TextBox 4"/>
                <p:cNvSpPr txBox="1"/>
                <p:nvPr/>
              </p:nvSpPr>
              <p:spPr>
                <a:xfrm>
                  <a:off x="729541" y="2594180"/>
                  <a:ext cx="610515"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1</m:t>
                            </m:r>
                          </m:sub>
                        </m:sSub>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729541" y="2594180"/>
                  <a:ext cx="610515"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09609" y="3364161"/>
                  <a:ext cx="62081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2</m:t>
                            </m:r>
                          </m:sub>
                        </m:sSub>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709609" y="3364161"/>
                  <a:ext cx="620811"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19575" y="4134142"/>
                  <a:ext cx="62081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3</m:t>
                            </m:r>
                          </m:sub>
                        </m:sSub>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719575" y="4134142"/>
                  <a:ext cx="620811" cy="523220"/>
                </a:xfrm>
                <a:prstGeom prst="rect">
                  <a:avLst/>
                </a:prstGeom>
                <a:blipFill rotWithShape="0">
                  <a:blip r:embed="rId4"/>
                  <a:stretch>
                    <a:fillRect/>
                  </a:stretch>
                </a:blipFill>
              </p:spPr>
              <p:txBody>
                <a:bodyPr/>
                <a:lstStyle/>
                <a:p>
                  <a:r>
                    <a:rPr lang="en-US">
                      <a:noFill/>
                    </a:rPr>
                    <a:t> </a:t>
                  </a:r>
                </a:p>
              </p:txBody>
            </p:sp>
          </mc:Fallback>
        </mc:AlternateContent>
        <p:cxnSp>
          <p:nvCxnSpPr>
            <p:cNvPr id="8" name="Straight Arrow Connector 7"/>
            <p:cNvCxnSpPr>
              <a:stCxn id="15" idx="7"/>
              <a:endCxn id="16" idx="2"/>
            </p:cNvCxnSpPr>
            <p:nvPr/>
          </p:nvCxnSpPr>
          <p:spPr>
            <a:xfrm flipV="1">
              <a:off x="2232041" y="3625771"/>
              <a:ext cx="512255" cy="18553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14" idx="5"/>
              <a:endCxn id="16" idx="2"/>
            </p:cNvCxnSpPr>
            <p:nvPr/>
          </p:nvCxnSpPr>
          <p:spPr>
            <a:xfrm>
              <a:off x="2232041" y="3445986"/>
              <a:ext cx="512255" cy="17978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159419" y="3625771"/>
              <a:ext cx="644501" cy="897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1877711" y="2066418"/>
              <a:ext cx="415123" cy="6498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2" name="Straight Arrow Connector 11"/>
            <p:cNvCxnSpPr>
              <a:stCxn id="11" idx="5"/>
              <a:endCxn id="16" idx="2"/>
            </p:cNvCxnSpPr>
            <p:nvPr/>
          </p:nvCxnSpPr>
          <p:spPr>
            <a:xfrm>
              <a:off x="2232040" y="2621128"/>
              <a:ext cx="512256" cy="100464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3803920" y="3407734"/>
                  <a:ext cx="2882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sz="2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803920" y="3407734"/>
                  <a:ext cx="288284" cy="430887"/>
                </a:xfrm>
                <a:prstGeom prst="rect">
                  <a:avLst/>
                </a:prstGeom>
                <a:blipFill rotWithShape="0">
                  <a:blip r:embed="rId5"/>
                  <a:stretch>
                    <a:fillRect/>
                  </a:stretch>
                </a:blipFill>
              </p:spPr>
              <p:txBody>
                <a:bodyPr/>
                <a:lstStyle/>
                <a:p>
                  <a:r>
                    <a:rPr lang="en-US">
                      <a:noFill/>
                    </a:rPr>
                    <a:t> </a:t>
                  </a:r>
                </a:p>
              </p:txBody>
            </p:sp>
          </mc:Fallback>
        </mc:AlternateContent>
        <p:sp>
          <p:nvSpPr>
            <p:cNvPr id="14" name="Oval 13"/>
            <p:cNvSpPr/>
            <p:nvPr/>
          </p:nvSpPr>
          <p:spPr>
            <a:xfrm>
              <a:off x="1877711" y="2891276"/>
              <a:ext cx="415123" cy="6498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 name="Oval 14"/>
            <p:cNvSpPr/>
            <p:nvPr/>
          </p:nvSpPr>
          <p:spPr>
            <a:xfrm>
              <a:off x="1877711" y="3716134"/>
              <a:ext cx="415123" cy="6498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Oval 15"/>
            <p:cNvSpPr/>
            <p:nvPr/>
          </p:nvSpPr>
          <p:spPr>
            <a:xfrm>
              <a:off x="2744296" y="3300830"/>
              <a:ext cx="415123" cy="6498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7" name="Straight Arrow Connector 16"/>
            <p:cNvCxnSpPr>
              <a:stCxn id="7" idx="3"/>
              <a:endCxn id="14" idx="2"/>
            </p:cNvCxnSpPr>
            <p:nvPr/>
          </p:nvCxnSpPr>
          <p:spPr>
            <a:xfrm flipV="1">
              <a:off x="1340386" y="3216218"/>
              <a:ext cx="537325" cy="117953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3"/>
              <a:endCxn id="15" idx="2"/>
            </p:cNvCxnSpPr>
            <p:nvPr/>
          </p:nvCxnSpPr>
          <p:spPr>
            <a:xfrm flipV="1">
              <a:off x="1340386" y="4041075"/>
              <a:ext cx="537325" cy="35467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3"/>
              <a:endCxn id="11" idx="2"/>
            </p:cNvCxnSpPr>
            <p:nvPr/>
          </p:nvCxnSpPr>
          <p:spPr>
            <a:xfrm flipV="1">
              <a:off x="1340386" y="2391360"/>
              <a:ext cx="537325" cy="200439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3"/>
              <a:endCxn id="14" idx="2"/>
            </p:cNvCxnSpPr>
            <p:nvPr/>
          </p:nvCxnSpPr>
          <p:spPr>
            <a:xfrm flipV="1">
              <a:off x="1330420" y="3216218"/>
              <a:ext cx="547291" cy="40955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6" idx="3"/>
              <a:endCxn id="11" idx="2"/>
            </p:cNvCxnSpPr>
            <p:nvPr/>
          </p:nvCxnSpPr>
          <p:spPr>
            <a:xfrm flipV="1">
              <a:off x="1330420" y="2391360"/>
              <a:ext cx="547291" cy="12344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15" idx="2"/>
            </p:cNvCxnSpPr>
            <p:nvPr/>
          </p:nvCxnSpPr>
          <p:spPr>
            <a:xfrm>
              <a:off x="1330420" y="3625771"/>
              <a:ext cx="547291" cy="41530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3"/>
              <a:endCxn id="11" idx="2"/>
            </p:cNvCxnSpPr>
            <p:nvPr/>
          </p:nvCxnSpPr>
          <p:spPr>
            <a:xfrm flipV="1">
              <a:off x="1340056" y="2391359"/>
              <a:ext cx="537655" cy="4644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3"/>
              <a:endCxn id="14" idx="2"/>
            </p:cNvCxnSpPr>
            <p:nvPr/>
          </p:nvCxnSpPr>
          <p:spPr>
            <a:xfrm>
              <a:off x="1340056" y="2855790"/>
              <a:ext cx="537655" cy="36042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5" idx="3"/>
              <a:endCxn id="15" idx="2"/>
            </p:cNvCxnSpPr>
            <p:nvPr/>
          </p:nvCxnSpPr>
          <p:spPr>
            <a:xfrm>
              <a:off x="1340056" y="2855790"/>
              <a:ext cx="537655" cy="118528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1877711" y="4540992"/>
              <a:ext cx="415123" cy="6498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40" name="Straight Arrow Connector 39"/>
            <p:cNvCxnSpPr>
              <a:stCxn id="5" idx="3"/>
              <a:endCxn id="26" idx="2"/>
            </p:cNvCxnSpPr>
            <p:nvPr/>
          </p:nvCxnSpPr>
          <p:spPr>
            <a:xfrm>
              <a:off x="1340056" y="2855790"/>
              <a:ext cx="537655" cy="201014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6" idx="3"/>
              <a:endCxn id="26" idx="2"/>
            </p:cNvCxnSpPr>
            <p:nvPr/>
          </p:nvCxnSpPr>
          <p:spPr>
            <a:xfrm>
              <a:off x="1330420" y="3625771"/>
              <a:ext cx="547291" cy="124016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7" idx="3"/>
              <a:endCxn id="26" idx="2"/>
            </p:cNvCxnSpPr>
            <p:nvPr/>
          </p:nvCxnSpPr>
          <p:spPr>
            <a:xfrm>
              <a:off x="1340386" y="4395752"/>
              <a:ext cx="537325" cy="47018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6" idx="7"/>
              <a:endCxn id="16" idx="2"/>
            </p:cNvCxnSpPr>
            <p:nvPr/>
          </p:nvCxnSpPr>
          <p:spPr>
            <a:xfrm flipV="1">
              <a:off x="2232040" y="3625772"/>
              <a:ext cx="512256" cy="101039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6502088" y="1331868"/>
            <a:ext cx="3348031" cy="2083498"/>
            <a:chOff x="7572605" y="1318041"/>
            <a:chExt cx="3348031" cy="1895583"/>
          </a:xfrm>
        </p:grpSpPr>
        <mc:AlternateContent xmlns:mc="http://schemas.openxmlformats.org/markup-compatibility/2006" xmlns:a14="http://schemas.microsoft.com/office/drawing/2010/main">
          <mc:Choice Requires="a14">
            <p:sp>
              <p:nvSpPr>
                <p:cNvPr id="31" name="TextBox 30"/>
                <p:cNvSpPr txBox="1"/>
                <p:nvPr/>
              </p:nvSpPr>
              <p:spPr>
                <a:xfrm>
                  <a:off x="7572605" y="1318041"/>
                  <a:ext cx="2989857" cy="419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𝑧</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𝑊</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r>
                          <a:rPr lang="en-US" sz="2800" b="0" i="1" smtClean="0">
                            <a:latin typeface="Cambria Math" charset="0"/>
                          </a:rPr>
                          <m:t>𝑥</m:t>
                        </m:r>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𝑏</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oMath>
                    </m:oMathPara>
                  </a14:m>
                  <a:endParaRPr lang="en-US" sz="2800" dirty="0"/>
                </a:p>
              </p:txBody>
            </p:sp>
          </mc:Choice>
          <mc:Fallback xmlns="">
            <p:sp>
              <p:nvSpPr>
                <p:cNvPr id="31" name="TextBox 30"/>
                <p:cNvSpPr txBox="1">
                  <a:spLocks noRot="1" noChangeAspect="1" noMove="1" noResize="1" noEditPoints="1" noAdjustHandles="1" noChangeArrowheads="1" noChangeShapeType="1" noTextEdit="1"/>
                </p:cNvSpPr>
                <p:nvPr/>
              </p:nvSpPr>
              <p:spPr>
                <a:xfrm>
                  <a:off x="7572605" y="1318041"/>
                  <a:ext cx="2989857" cy="41903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7572605" y="1796377"/>
                  <a:ext cx="2167132" cy="460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𝑎</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r>
                          <a:rPr lang="en-US" sz="2800" b="0" i="1" smtClean="0">
                            <a:latin typeface="Cambria Math" charset="0"/>
                          </a:rPr>
                          <m:t>=</m:t>
                        </m:r>
                        <m:r>
                          <a:rPr lang="en-US" sz="2800" b="0" i="1" smtClean="0">
                            <a:latin typeface="Cambria Math" charset="0"/>
                          </a:rPr>
                          <m:t>𝜎</m:t>
                        </m:r>
                        <m:r>
                          <a:rPr lang="en-US" sz="2800" b="0" i="0"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𝑧</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r>
                          <a:rPr lang="en-US" sz="2800" b="0" i="0" smtClean="0">
                            <a:latin typeface="Cambria Math" charset="0"/>
                          </a:rPr>
                          <m:t>)</m:t>
                        </m:r>
                      </m:oMath>
                    </m:oMathPara>
                  </a14:m>
                  <a:endParaRPr lang="en-US" sz="2800" i="1" dirty="0"/>
                </a:p>
              </p:txBody>
            </p:sp>
          </mc:Choice>
          <mc:Fallback xmlns="">
            <p:sp>
              <p:nvSpPr>
                <p:cNvPr id="32" name="TextBox 31"/>
                <p:cNvSpPr txBox="1">
                  <a:spLocks noRot="1" noChangeAspect="1" noMove="1" noResize="1" noEditPoints="1" noAdjustHandles="1" noChangeArrowheads="1" noChangeShapeType="1" noTextEdit="1"/>
                </p:cNvSpPr>
                <p:nvPr/>
              </p:nvSpPr>
              <p:spPr>
                <a:xfrm>
                  <a:off x="7572605" y="1796377"/>
                  <a:ext cx="2167132" cy="4605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7572605" y="2274713"/>
                  <a:ext cx="3348031" cy="419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𝑧</m:t>
                            </m:r>
                          </m:e>
                          <m:sup>
                            <m:d>
                              <m:dPr>
                                <m:begChr m:val="["/>
                                <m:endChr m:val="]"/>
                                <m:ctrlPr>
                                  <a:rPr lang="en-US" sz="2800" b="0" i="1" smtClean="0">
                                    <a:latin typeface="Cambria Math" panose="02040503050406030204" pitchFamily="18" charset="0"/>
                                  </a:rPr>
                                </m:ctrlPr>
                              </m:dPr>
                              <m:e>
                                <m:r>
                                  <a:rPr lang="en-US" sz="2800" b="0" i="1" smtClean="0">
                                    <a:latin typeface="Cambria Math" charset="0"/>
                                  </a:rPr>
                                  <m:t>2</m:t>
                                </m:r>
                              </m:e>
                            </m:d>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𝑊</m:t>
                            </m:r>
                          </m:e>
                          <m:sup>
                            <m:d>
                              <m:dPr>
                                <m:begChr m:val="["/>
                                <m:endChr m:val="]"/>
                                <m:ctrlPr>
                                  <a:rPr lang="en-US" sz="2800" b="0" i="1" smtClean="0">
                                    <a:latin typeface="Cambria Math" panose="02040503050406030204" pitchFamily="18" charset="0"/>
                                  </a:rPr>
                                </m:ctrlPr>
                              </m:dPr>
                              <m:e>
                                <m:r>
                                  <a:rPr lang="en-US" sz="2800" b="0" i="1" smtClean="0">
                                    <a:latin typeface="Cambria Math" charset="0"/>
                                  </a:rPr>
                                  <m:t>2</m:t>
                                </m:r>
                              </m:e>
                            </m:d>
                          </m:sup>
                        </m:sSup>
                        <m:sSup>
                          <m:sSupPr>
                            <m:ctrlPr>
                              <a:rPr lang="en-US" sz="2800" b="0" i="1" smtClean="0">
                                <a:latin typeface="Cambria Math" panose="02040503050406030204" pitchFamily="18" charset="0"/>
                              </a:rPr>
                            </m:ctrlPr>
                          </m:sSupPr>
                          <m:e>
                            <m:r>
                              <a:rPr lang="en-US" sz="2800" b="0" i="1" smtClean="0">
                                <a:latin typeface="Cambria Math" charset="0"/>
                              </a:rPr>
                              <m:t>𝑎</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𝑏</m:t>
                            </m:r>
                          </m:e>
                          <m:sup>
                            <m:d>
                              <m:dPr>
                                <m:begChr m:val="["/>
                                <m:endChr m:val="]"/>
                                <m:ctrlPr>
                                  <a:rPr lang="en-US" sz="2800" b="0" i="1" smtClean="0">
                                    <a:latin typeface="Cambria Math" panose="02040503050406030204" pitchFamily="18" charset="0"/>
                                  </a:rPr>
                                </m:ctrlPr>
                              </m:dPr>
                              <m:e>
                                <m:r>
                                  <a:rPr lang="en-US" sz="2800" b="0" i="1" smtClean="0">
                                    <a:latin typeface="Cambria Math" charset="0"/>
                                  </a:rPr>
                                  <m:t>2</m:t>
                                </m:r>
                              </m:e>
                            </m:d>
                          </m:sup>
                        </m:sSup>
                      </m:oMath>
                    </m:oMathPara>
                  </a14:m>
                  <a:endParaRPr lang="en-US" sz="2800" dirty="0"/>
                </a:p>
              </p:txBody>
            </p:sp>
          </mc:Choice>
          <mc:Fallback xmlns="">
            <p:sp>
              <p:nvSpPr>
                <p:cNvPr id="33" name="TextBox 32"/>
                <p:cNvSpPr txBox="1">
                  <a:spLocks noRot="1" noChangeAspect="1" noMove="1" noResize="1" noEditPoints="1" noAdjustHandles="1" noChangeArrowheads="1" noChangeShapeType="1" noTextEdit="1"/>
                </p:cNvSpPr>
                <p:nvPr/>
              </p:nvSpPr>
              <p:spPr>
                <a:xfrm>
                  <a:off x="7572605" y="2274713"/>
                  <a:ext cx="3348031" cy="41903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7572605" y="2753049"/>
                  <a:ext cx="2167132" cy="460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𝑎</m:t>
                            </m:r>
                          </m:e>
                          <m:sup>
                            <m:d>
                              <m:dPr>
                                <m:begChr m:val="["/>
                                <m:endChr m:val="]"/>
                                <m:ctrlPr>
                                  <a:rPr lang="en-US" sz="2800" b="0" i="1" smtClean="0">
                                    <a:latin typeface="Cambria Math" panose="02040503050406030204" pitchFamily="18" charset="0"/>
                                  </a:rPr>
                                </m:ctrlPr>
                              </m:dPr>
                              <m:e>
                                <m:r>
                                  <a:rPr lang="en-US" sz="2800" b="0" i="1" smtClean="0">
                                    <a:latin typeface="Cambria Math" charset="0"/>
                                  </a:rPr>
                                  <m:t>2</m:t>
                                </m:r>
                              </m:e>
                            </m:d>
                          </m:sup>
                        </m:sSup>
                        <m:r>
                          <a:rPr lang="en-US" sz="2800" b="0" i="1" smtClean="0">
                            <a:latin typeface="Cambria Math" charset="0"/>
                          </a:rPr>
                          <m:t>=</m:t>
                        </m:r>
                        <m:r>
                          <a:rPr lang="en-US" sz="2800" b="0" i="1" smtClean="0">
                            <a:latin typeface="Cambria Math" charset="0"/>
                          </a:rPr>
                          <m:t>𝜎</m:t>
                        </m:r>
                        <m:r>
                          <a:rPr lang="en-US" sz="2800" b="0" i="0"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𝑧</m:t>
                            </m:r>
                          </m:e>
                          <m:sup>
                            <m:d>
                              <m:dPr>
                                <m:begChr m:val="["/>
                                <m:endChr m:val="]"/>
                                <m:ctrlPr>
                                  <a:rPr lang="en-US" sz="2800" b="0" i="1" smtClean="0">
                                    <a:latin typeface="Cambria Math" panose="02040503050406030204" pitchFamily="18" charset="0"/>
                                  </a:rPr>
                                </m:ctrlPr>
                              </m:dPr>
                              <m:e>
                                <m:r>
                                  <a:rPr lang="en-US" sz="2800" b="0" i="1" smtClean="0">
                                    <a:latin typeface="Cambria Math" charset="0"/>
                                  </a:rPr>
                                  <m:t>2</m:t>
                                </m:r>
                              </m:e>
                            </m:d>
                          </m:sup>
                        </m:sSup>
                        <m:r>
                          <a:rPr lang="en-US" sz="2800" b="0" i="0" smtClean="0">
                            <a:latin typeface="Cambria Math" charset="0"/>
                          </a:rPr>
                          <m:t>)</m:t>
                        </m:r>
                      </m:oMath>
                    </m:oMathPara>
                  </a14:m>
                  <a:endParaRPr lang="en-US" sz="2800" i="1" dirty="0"/>
                </a:p>
              </p:txBody>
            </p:sp>
          </mc:Choice>
          <mc:Fallback xmlns="">
            <p:sp>
              <p:nvSpPr>
                <p:cNvPr id="34" name="TextBox 33"/>
                <p:cNvSpPr txBox="1">
                  <a:spLocks noRot="1" noChangeAspect="1" noMove="1" noResize="1" noEditPoints="1" noAdjustHandles="1" noChangeArrowheads="1" noChangeShapeType="1" noTextEdit="1"/>
                </p:cNvSpPr>
                <p:nvPr/>
              </p:nvSpPr>
              <p:spPr>
                <a:xfrm>
                  <a:off x="7572605" y="2753049"/>
                  <a:ext cx="2167132" cy="460575"/>
                </a:xfrm>
                <a:prstGeom prst="rect">
                  <a:avLst/>
                </a:prstGeom>
                <a:blipFill rotWithShape="0">
                  <a:blip r:embed="rId9"/>
                  <a:stretch>
                    <a:fillRect/>
                  </a:stretch>
                </a:blipFill>
              </p:spPr>
              <p:txBody>
                <a:bodyPr/>
                <a:lstStyle/>
                <a:p>
                  <a:r>
                    <a:rPr lang="en-US">
                      <a:noFill/>
                    </a:rPr>
                    <a:t> </a:t>
                  </a:r>
                </a:p>
              </p:txBody>
            </p:sp>
          </mc:Fallback>
        </mc:AlternateContent>
      </p:grpSp>
      <p:pic>
        <p:nvPicPr>
          <p:cNvPr id="28" name="Picture 27"/>
          <p:cNvPicPr>
            <a:picLocks noChangeAspect="1"/>
          </p:cNvPicPr>
          <p:nvPr/>
        </p:nvPicPr>
        <p:blipFill>
          <a:blip r:embed="rId10"/>
          <a:stretch>
            <a:fillRect/>
          </a:stretch>
        </p:blipFill>
        <p:spPr>
          <a:xfrm>
            <a:off x="857853" y="3932747"/>
            <a:ext cx="4540057" cy="2704109"/>
          </a:xfrm>
          <a:prstGeom prst="rect">
            <a:avLst/>
          </a:prstGeom>
        </p:spPr>
      </p:pic>
      <p:sp>
        <p:nvSpPr>
          <p:cNvPr id="36" name="Rectangle 35"/>
          <p:cNvSpPr/>
          <p:nvPr/>
        </p:nvSpPr>
        <p:spPr>
          <a:xfrm>
            <a:off x="6361434" y="3956002"/>
            <a:ext cx="4344459" cy="369332"/>
          </a:xfrm>
          <a:prstGeom prst="rect">
            <a:avLst/>
          </a:prstGeom>
        </p:spPr>
        <p:txBody>
          <a:bodyPr wrap="none">
            <a:spAutoFit/>
          </a:bodyPr>
          <a:lstStyle/>
          <a:p>
            <a:r>
              <a:rPr lang="en-US" dirty="0">
                <a:latin typeface="Century Schoolbook" charset="0"/>
                <a:ea typeface="Century Schoolbook" charset="0"/>
                <a:cs typeface="Century Schoolbook" charset="0"/>
              </a:rPr>
              <a:t>m – number of examples in the dataset</a:t>
            </a:r>
            <a:endParaRPr lang="en-US" dirty="0"/>
          </a:p>
        </p:txBody>
      </p:sp>
      <p:sp>
        <p:nvSpPr>
          <p:cNvPr id="4" name="Footer Placeholder 3"/>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28949124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p:cNvGrpSpPr/>
          <p:nvPr/>
        </p:nvGrpSpPr>
        <p:grpSpPr>
          <a:xfrm>
            <a:off x="365806" y="1000909"/>
            <a:ext cx="3455983" cy="1934475"/>
            <a:chOff x="709609" y="2066418"/>
            <a:chExt cx="3382595" cy="3124457"/>
          </a:xfrm>
        </p:grpSpPr>
        <mc:AlternateContent xmlns:mc="http://schemas.openxmlformats.org/markup-compatibility/2006" xmlns:a14="http://schemas.microsoft.com/office/drawing/2010/main">
          <mc:Choice Requires="a14">
            <p:sp>
              <p:nvSpPr>
                <p:cNvPr id="61" name="TextBox 60"/>
                <p:cNvSpPr txBox="1"/>
                <p:nvPr/>
              </p:nvSpPr>
              <p:spPr>
                <a:xfrm>
                  <a:off x="729541" y="2594180"/>
                  <a:ext cx="610515"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1</m:t>
                            </m:r>
                          </m:sub>
                        </m:sSub>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729541" y="2594180"/>
                  <a:ext cx="610515" cy="523220"/>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709609" y="3364161"/>
                  <a:ext cx="62081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2</m:t>
                            </m:r>
                          </m:sub>
                        </m:sSub>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709609" y="3364161"/>
                  <a:ext cx="620811" cy="523220"/>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719575" y="4134142"/>
                  <a:ext cx="62081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3</m:t>
                            </m:r>
                          </m:sub>
                        </m:sSub>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719575" y="4134142"/>
                  <a:ext cx="620811" cy="523220"/>
                </a:xfrm>
                <a:prstGeom prst="rect">
                  <a:avLst/>
                </a:prstGeom>
                <a:blipFill rotWithShape="0">
                  <a:blip r:embed="rId16"/>
                  <a:stretch>
                    <a:fillRect/>
                  </a:stretch>
                </a:blipFill>
              </p:spPr>
              <p:txBody>
                <a:bodyPr/>
                <a:lstStyle/>
                <a:p>
                  <a:r>
                    <a:rPr lang="en-US">
                      <a:noFill/>
                    </a:rPr>
                    <a:t> </a:t>
                  </a:r>
                </a:p>
              </p:txBody>
            </p:sp>
          </mc:Fallback>
        </mc:AlternateContent>
        <p:cxnSp>
          <p:nvCxnSpPr>
            <p:cNvPr id="64" name="Straight Arrow Connector 63"/>
            <p:cNvCxnSpPr>
              <a:endCxn id="74" idx="2"/>
            </p:cNvCxnSpPr>
            <p:nvPr/>
          </p:nvCxnSpPr>
          <p:spPr>
            <a:xfrm flipV="1">
              <a:off x="2232041" y="3625771"/>
              <a:ext cx="512255" cy="18553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72" idx="5"/>
              <a:endCxn id="74" idx="2"/>
            </p:cNvCxnSpPr>
            <p:nvPr/>
          </p:nvCxnSpPr>
          <p:spPr>
            <a:xfrm>
              <a:off x="2232041" y="3445986"/>
              <a:ext cx="512255" cy="17978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3159419" y="3625771"/>
              <a:ext cx="644501" cy="897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1877711" y="2066418"/>
              <a:ext cx="415123" cy="6498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68" name="Straight Arrow Connector 67"/>
            <p:cNvCxnSpPr>
              <a:stCxn id="69" idx="5"/>
              <a:endCxn id="74" idx="1"/>
            </p:cNvCxnSpPr>
            <p:nvPr/>
          </p:nvCxnSpPr>
          <p:spPr>
            <a:xfrm>
              <a:off x="2232041" y="2621127"/>
              <a:ext cx="573049" cy="77487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p:cNvSpPr txBox="1"/>
                <p:nvPr/>
              </p:nvSpPr>
              <p:spPr>
                <a:xfrm>
                  <a:off x="3803920" y="3407734"/>
                  <a:ext cx="2882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sz="2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803920" y="3407734"/>
                  <a:ext cx="288284" cy="430887"/>
                </a:xfrm>
                <a:prstGeom prst="rect">
                  <a:avLst/>
                </a:prstGeom>
                <a:blipFill rotWithShape="0">
                  <a:blip r:embed="rId17"/>
                  <a:stretch>
                    <a:fillRect/>
                  </a:stretch>
                </a:blipFill>
              </p:spPr>
              <p:txBody>
                <a:bodyPr/>
                <a:lstStyle/>
                <a:p>
                  <a:r>
                    <a:rPr lang="en-US">
                      <a:noFill/>
                    </a:rPr>
                    <a:t> </a:t>
                  </a:r>
                </a:p>
              </p:txBody>
            </p:sp>
          </mc:Fallback>
        </mc:AlternateContent>
        <p:sp>
          <p:nvSpPr>
            <p:cNvPr id="70" name="Oval 69"/>
            <p:cNvSpPr/>
            <p:nvPr/>
          </p:nvSpPr>
          <p:spPr>
            <a:xfrm>
              <a:off x="1877711" y="2891276"/>
              <a:ext cx="415123" cy="6498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1" name="Oval 70"/>
            <p:cNvSpPr/>
            <p:nvPr/>
          </p:nvSpPr>
          <p:spPr>
            <a:xfrm>
              <a:off x="1877711" y="3716134"/>
              <a:ext cx="415123" cy="6498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2" name="Oval 71"/>
            <p:cNvSpPr/>
            <p:nvPr/>
          </p:nvSpPr>
          <p:spPr>
            <a:xfrm>
              <a:off x="2744296" y="3300830"/>
              <a:ext cx="415123" cy="6498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74" name="Straight Arrow Connector 73"/>
            <p:cNvCxnSpPr>
              <a:stCxn id="65" idx="3"/>
            </p:cNvCxnSpPr>
            <p:nvPr/>
          </p:nvCxnSpPr>
          <p:spPr>
            <a:xfrm flipV="1">
              <a:off x="1340386" y="4041075"/>
              <a:ext cx="537325" cy="35467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64" idx="3"/>
              <a:endCxn id="72" idx="2"/>
            </p:cNvCxnSpPr>
            <p:nvPr/>
          </p:nvCxnSpPr>
          <p:spPr>
            <a:xfrm flipV="1">
              <a:off x="1330420" y="3216218"/>
              <a:ext cx="547291" cy="40955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4" idx="3"/>
            </p:cNvCxnSpPr>
            <p:nvPr/>
          </p:nvCxnSpPr>
          <p:spPr>
            <a:xfrm>
              <a:off x="1330420" y="3625771"/>
              <a:ext cx="547291" cy="41530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3" idx="3"/>
              <a:endCxn id="71" idx="2"/>
            </p:cNvCxnSpPr>
            <p:nvPr/>
          </p:nvCxnSpPr>
          <p:spPr>
            <a:xfrm flipV="1">
              <a:off x="1340386" y="4041076"/>
              <a:ext cx="537325" cy="35467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1877711" y="4540992"/>
              <a:ext cx="415123" cy="6498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83" name="Straight Arrow Connector 82"/>
            <p:cNvCxnSpPr>
              <a:stCxn id="63" idx="3"/>
              <a:endCxn id="82" idx="2"/>
            </p:cNvCxnSpPr>
            <p:nvPr/>
          </p:nvCxnSpPr>
          <p:spPr>
            <a:xfrm>
              <a:off x="1340386" y="4395752"/>
              <a:ext cx="537325" cy="47018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64" idx="3"/>
              <a:endCxn id="84" idx="2"/>
            </p:cNvCxnSpPr>
            <p:nvPr/>
          </p:nvCxnSpPr>
          <p:spPr>
            <a:xfrm>
              <a:off x="1330420" y="3625771"/>
              <a:ext cx="547291" cy="124016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65" idx="3"/>
              <a:endCxn id="84" idx="2"/>
            </p:cNvCxnSpPr>
            <p:nvPr/>
          </p:nvCxnSpPr>
          <p:spPr>
            <a:xfrm>
              <a:off x="1340386" y="4395752"/>
              <a:ext cx="537325" cy="47018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84" idx="7"/>
              <a:endCxn id="74" idx="3"/>
            </p:cNvCxnSpPr>
            <p:nvPr/>
          </p:nvCxnSpPr>
          <p:spPr>
            <a:xfrm flipV="1">
              <a:off x="2232041" y="3855539"/>
              <a:ext cx="573049" cy="78062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sp>
        <p:nvSpPr>
          <p:cNvPr id="59" name="Title 1"/>
          <p:cNvSpPr txBox="1">
            <a:spLocks/>
          </p:cNvSpPr>
          <p:nvPr/>
        </p:nvSpPr>
        <p:spPr>
          <a:xfrm>
            <a:off x="81335" y="16451"/>
            <a:ext cx="121830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entury Schoolbook" charset="0"/>
                <a:ea typeface="Century Schoolbook" charset="0"/>
                <a:cs typeface="Century Schoolbook" charset="0"/>
              </a:rPr>
              <a:t>Vectorising across multiple examples</a:t>
            </a:r>
          </a:p>
        </p:txBody>
      </p:sp>
      <p:grpSp>
        <p:nvGrpSpPr>
          <p:cNvPr id="16" name="Group 15"/>
          <p:cNvGrpSpPr/>
          <p:nvPr/>
        </p:nvGrpSpPr>
        <p:grpSpPr>
          <a:xfrm>
            <a:off x="5837749" y="1086811"/>
            <a:ext cx="4801263" cy="2636093"/>
            <a:chOff x="6655871" y="1616667"/>
            <a:chExt cx="4801263" cy="2636093"/>
          </a:xfrm>
        </p:grpSpPr>
        <p:sp>
          <p:nvSpPr>
            <p:cNvPr id="12" name="TextBox 11"/>
            <p:cNvSpPr txBox="1"/>
            <p:nvPr/>
          </p:nvSpPr>
          <p:spPr>
            <a:xfrm>
              <a:off x="6655871" y="1616667"/>
              <a:ext cx="3191899" cy="523220"/>
            </a:xfrm>
            <a:prstGeom prst="rect">
              <a:avLst/>
            </a:prstGeom>
            <a:noFill/>
          </p:spPr>
          <p:txBody>
            <a:bodyPr wrap="none" rtlCol="0">
              <a:spAutoFit/>
            </a:bodyPr>
            <a:lstStyle/>
            <a:p>
              <a:r>
                <a:rPr lang="en-US" sz="2800" dirty="0">
                  <a:latin typeface="Courier" charset="0"/>
                  <a:ea typeface="Courier" charset="0"/>
                  <a:cs typeface="Courier" charset="0"/>
                </a:rPr>
                <a:t>for i = 1 to m</a:t>
              </a:r>
            </a:p>
          </p:txBody>
        </p:sp>
        <mc:AlternateContent xmlns:mc="http://schemas.openxmlformats.org/markup-compatibility/2006" xmlns:a14="http://schemas.microsoft.com/office/drawing/2010/main">
          <mc:Choice Requires="a14">
            <p:sp>
              <p:nvSpPr>
                <p:cNvPr id="89" name="TextBox 88"/>
                <p:cNvSpPr txBox="1"/>
                <p:nvPr/>
              </p:nvSpPr>
              <p:spPr>
                <a:xfrm>
                  <a:off x="7472517" y="2180173"/>
                  <a:ext cx="3650102" cy="460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𝑧</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r>
                              <a:rPr lang="en-US" sz="2800" b="0" i="1" smtClean="0">
                                <a:latin typeface="Cambria Math" charset="0"/>
                              </a:rPr>
                              <m:t>(</m:t>
                            </m:r>
                            <m:r>
                              <a:rPr lang="en-US" sz="2800" b="0" i="1" smtClean="0">
                                <a:latin typeface="Cambria Math" charset="0"/>
                              </a:rPr>
                              <m:t>𝑖</m:t>
                            </m:r>
                            <m:r>
                              <a:rPr lang="en-US" sz="2800" b="0" i="1" smtClean="0">
                                <a:latin typeface="Cambria Math" charset="0"/>
                              </a:rPr>
                              <m:t>)</m:t>
                            </m:r>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𝑊</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sSup>
                          <m:sSupPr>
                            <m:ctrlPr>
                              <a:rPr lang="en-US" sz="2800" b="0" i="1" smtClean="0">
                                <a:latin typeface="Cambria Math" panose="02040503050406030204" pitchFamily="18" charset="0"/>
                              </a:rPr>
                            </m:ctrlPr>
                          </m:sSupPr>
                          <m:e>
                            <m:r>
                              <a:rPr lang="en-US" sz="2800" b="0" i="1" smtClean="0">
                                <a:latin typeface="Cambria Math" charset="0"/>
                              </a:rPr>
                              <m:t>𝑥</m:t>
                            </m:r>
                          </m:e>
                          <m:sup>
                            <m:r>
                              <a:rPr lang="en-US" sz="2800" b="0" i="1" smtClean="0">
                                <a:latin typeface="Cambria Math" charset="0"/>
                              </a:rPr>
                              <m:t>(</m:t>
                            </m:r>
                            <m:r>
                              <a:rPr lang="en-US" sz="2800" b="0" i="1" smtClean="0">
                                <a:latin typeface="Cambria Math" charset="0"/>
                              </a:rPr>
                              <m:t>𝑖</m:t>
                            </m:r>
                            <m:r>
                              <a:rPr lang="en-US" sz="2800" b="0" i="1" smtClean="0">
                                <a:latin typeface="Cambria Math" charset="0"/>
                              </a:rPr>
                              <m:t>)</m:t>
                            </m:r>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𝑏</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oMath>
                    </m:oMathPara>
                  </a14:m>
                  <a:endParaRPr lang="en-US" sz="2800" dirty="0"/>
                </a:p>
              </p:txBody>
            </p:sp>
          </mc:Choice>
          <mc:Fallback xmlns="">
            <p:sp>
              <p:nvSpPr>
                <p:cNvPr id="89" name="TextBox 88"/>
                <p:cNvSpPr txBox="1">
                  <a:spLocks noRot="1" noChangeAspect="1" noMove="1" noResize="1" noEditPoints="1" noAdjustHandles="1" noChangeArrowheads="1" noChangeShapeType="1" noTextEdit="1"/>
                </p:cNvSpPr>
                <p:nvPr/>
              </p:nvSpPr>
              <p:spPr>
                <a:xfrm>
                  <a:off x="7472517" y="2180173"/>
                  <a:ext cx="3650102" cy="460575"/>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p:cNvSpPr txBox="1"/>
                <p:nvPr/>
              </p:nvSpPr>
              <p:spPr>
                <a:xfrm>
                  <a:off x="7472517" y="2717510"/>
                  <a:ext cx="2803332" cy="460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𝑎</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r>
                              <a:rPr lang="en-US" sz="2800" b="0" i="1" smtClean="0">
                                <a:latin typeface="Cambria Math" charset="0"/>
                              </a:rPr>
                              <m:t>(</m:t>
                            </m:r>
                            <m:r>
                              <a:rPr lang="en-US" sz="2800" b="0" i="1" smtClean="0">
                                <a:latin typeface="Cambria Math" charset="0"/>
                              </a:rPr>
                              <m:t>𝑖</m:t>
                            </m:r>
                            <m:r>
                              <a:rPr lang="en-US" sz="2800" b="0" i="1" smtClean="0">
                                <a:latin typeface="Cambria Math" charset="0"/>
                              </a:rPr>
                              <m:t>)</m:t>
                            </m:r>
                          </m:sup>
                        </m:sSup>
                        <m:r>
                          <a:rPr lang="en-US" sz="2800" b="0" i="1" smtClean="0">
                            <a:latin typeface="Cambria Math" charset="0"/>
                          </a:rPr>
                          <m:t>=</m:t>
                        </m:r>
                        <m:r>
                          <a:rPr lang="en-US" sz="2800" b="0" i="1" smtClean="0">
                            <a:latin typeface="Cambria Math" charset="0"/>
                          </a:rPr>
                          <m:t>𝜎</m:t>
                        </m:r>
                        <m:r>
                          <a:rPr lang="en-US" sz="2800" b="0" i="0"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𝑧</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d>
                              <m:dPr>
                                <m:ctrlPr>
                                  <a:rPr lang="en-US" sz="2800" b="0" i="1" smtClean="0">
                                    <a:latin typeface="Cambria Math" panose="02040503050406030204" pitchFamily="18" charset="0"/>
                                  </a:rPr>
                                </m:ctrlPr>
                              </m:dPr>
                              <m:e>
                                <m:r>
                                  <a:rPr lang="en-US" sz="2800" b="0" i="1" smtClean="0">
                                    <a:latin typeface="Cambria Math" charset="0"/>
                                  </a:rPr>
                                  <m:t>𝑖</m:t>
                                </m:r>
                              </m:e>
                            </m:d>
                          </m:sup>
                        </m:sSup>
                        <m:r>
                          <a:rPr lang="en-US" sz="2800" b="0" i="0" smtClean="0">
                            <a:latin typeface="Cambria Math" charset="0"/>
                          </a:rPr>
                          <m:t>)</m:t>
                        </m:r>
                      </m:oMath>
                    </m:oMathPara>
                  </a14:m>
                  <a:endParaRPr lang="en-US" sz="2800" dirty="0"/>
                </a:p>
              </p:txBody>
            </p:sp>
          </mc:Choice>
          <mc:Fallback xmlns="">
            <p:sp>
              <p:nvSpPr>
                <p:cNvPr id="90" name="TextBox 89"/>
                <p:cNvSpPr txBox="1">
                  <a:spLocks noRot="1" noChangeAspect="1" noMove="1" noResize="1" noEditPoints="1" noAdjustHandles="1" noChangeArrowheads="1" noChangeShapeType="1" noTextEdit="1"/>
                </p:cNvSpPr>
                <p:nvPr/>
              </p:nvSpPr>
              <p:spPr>
                <a:xfrm>
                  <a:off x="7472517" y="2717510"/>
                  <a:ext cx="2803332" cy="460575"/>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p:cNvSpPr txBox="1"/>
                <p:nvPr/>
              </p:nvSpPr>
              <p:spPr>
                <a:xfrm>
                  <a:off x="7472517" y="3254847"/>
                  <a:ext cx="3984617" cy="460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𝑧</m:t>
                            </m:r>
                          </m:e>
                          <m:sup>
                            <m:d>
                              <m:dPr>
                                <m:begChr m:val="["/>
                                <m:endChr m:val="]"/>
                                <m:ctrlPr>
                                  <a:rPr lang="en-US" sz="2800" b="0" i="1" smtClean="0">
                                    <a:latin typeface="Cambria Math" panose="02040503050406030204" pitchFamily="18" charset="0"/>
                                  </a:rPr>
                                </m:ctrlPr>
                              </m:dPr>
                              <m:e>
                                <m:r>
                                  <a:rPr lang="en-US" sz="2800" b="0" i="1" smtClean="0">
                                    <a:latin typeface="Cambria Math" charset="0"/>
                                  </a:rPr>
                                  <m:t>2</m:t>
                                </m:r>
                              </m:e>
                            </m:d>
                            <m:r>
                              <a:rPr lang="en-US" sz="2800" b="0" i="1" smtClean="0">
                                <a:latin typeface="Cambria Math" charset="0"/>
                              </a:rPr>
                              <m:t>(</m:t>
                            </m:r>
                            <m:r>
                              <a:rPr lang="en-US" sz="2800" b="0" i="1" smtClean="0">
                                <a:latin typeface="Cambria Math" charset="0"/>
                              </a:rPr>
                              <m:t>𝑖</m:t>
                            </m:r>
                            <m:r>
                              <a:rPr lang="en-US" sz="2800" b="0" i="1" smtClean="0">
                                <a:latin typeface="Cambria Math" charset="0"/>
                              </a:rPr>
                              <m:t>)</m:t>
                            </m:r>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𝑊</m:t>
                            </m:r>
                          </m:e>
                          <m:sup>
                            <m:d>
                              <m:dPr>
                                <m:begChr m:val="["/>
                                <m:endChr m:val="]"/>
                                <m:ctrlPr>
                                  <a:rPr lang="en-US" sz="2800" b="0" i="1" smtClean="0">
                                    <a:latin typeface="Cambria Math" panose="02040503050406030204" pitchFamily="18" charset="0"/>
                                  </a:rPr>
                                </m:ctrlPr>
                              </m:dPr>
                              <m:e>
                                <m:r>
                                  <a:rPr lang="en-US" sz="2800" b="0" i="1" smtClean="0">
                                    <a:latin typeface="Cambria Math" charset="0"/>
                                  </a:rPr>
                                  <m:t>2</m:t>
                                </m:r>
                              </m:e>
                            </m:d>
                          </m:sup>
                        </m:sSup>
                        <m:sSup>
                          <m:sSupPr>
                            <m:ctrlPr>
                              <a:rPr lang="en-US" sz="2800" b="0" i="1" smtClean="0">
                                <a:latin typeface="Cambria Math" panose="02040503050406030204" pitchFamily="18" charset="0"/>
                              </a:rPr>
                            </m:ctrlPr>
                          </m:sSupPr>
                          <m:e>
                            <m:r>
                              <a:rPr lang="en-US" sz="2800" b="0" i="1" smtClean="0">
                                <a:latin typeface="Cambria Math" charset="0"/>
                              </a:rPr>
                              <m:t>𝑎</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r>
                              <a:rPr lang="en-US" sz="2800" b="0" i="1" smtClean="0">
                                <a:latin typeface="Cambria Math" charset="0"/>
                              </a:rPr>
                              <m:t>(</m:t>
                            </m:r>
                            <m:r>
                              <a:rPr lang="en-US" sz="2800" b="0" i="1" smtClean="0">
                                <a:latin typeface="Cambria Math" charset="0"/>
                              </a:rPr>
                              <m:t>𝑖</m:t>
                            </m:r>
                            <m:r>
                              <a:rPr lang="en-US" sz="2800" b="0" i="1" smtClean="0">
                                <a:latin typeface="Cambria Math" charset="0"/>
                              </a:rPr>
                              <m:t>)</m:t>
                            </m:r>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𝑏</m:t>
                            </m:r>
                          </m:e>
                          <m:sup>
                            <m:d>
                              <m:dPr>
                                <m:begChr m:val="["/>
                                <m:endChr m:val="]"/>
                                <m:ctrlPr>
                                  <a:rPr lang="en-US" sz="2800" b="0" i="1" smtClean="0">
                                    <a:latin typeface="Cambria Math" panose="02040503050406030204" pitchFamily="18" charset="0"/>
                                  </a:rPr>
                                </m:ctrlPr>
                              </m:dPr>
                              <m:e>
                                <m:r>
                                  <a:rPr lang="en-US" sz="2800" b="0" i="1" smtClean="0">
                                    <a:latin typeface="Cambria Math" charset="0"/>
                                  </a:rPr>
                                  <m:t>2</m:t>
                                </m:r>
                              </m:e>
                            </m:d>
                          </m:sup>
                        </m:sSup>
                      </m:oMath>
                    </m:oMathPara>
                  </a14:m>
                  <a:endParaRPr lang="en-US" sz="2800" dirty="0"/>
                </a:p>
              </p:txBody>
            </p:sp>
          </mc:Choice>
          <mc:Fallback xmlns="">
            <p:sp>
              <p:nvSpPr>
                <p:cNvPr id="91" name="TextBox 90"/>
                <p:cNvSpPr txBox="1">
                  <a:spLocks noRot="1" noChangeAspect="1" noMove="1" noResize="1" noEditPoints="1" noAdjustHandles="1" noChangeArrowheads="1" noChangeShapeType="1" noTextEdit="1"/>
                </p:cNvSpPr>
                <p:nvPr/>
              </p:nvSpPr>
              <p:spPr>
                <a:xfrm>
                  <a:off x="7472517" y="3254847"/>
                  <a:ext cx="3984617" cy="460575"/>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p:cNvSpPr txBox="1"/>
                <p:nvPr/>
              </p:nvSpPr>
              <p:spPr>
                <a:xfrm>
                  <a:off x="7472517" y="3792185"/>
                  <a:ext cx="2803332" cy="460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𝑎</m:t>
                            </m:r>
                          </m:e>
                          <m:sup>
                            <m:d>
                              <m:dPr>
                                <m:begChr m:val="["/>
                                <m:endChr m:val="]"/>
                                <m:ctrlPr>
                                  <a:rPr lang="en-US" sz="2800" b="0" i="1" smtClean="0">
                                    <a:latin typeface="Cambria Math" panose="02040503050406030204" pitchFamily="18" charset="0"/>
                                  </a:rPr>
                                </m:ctrlPr>
                              </m:dPr>
                              <m:e>
                                <m:r>
                                  <a:rPr lang="en-US" sz="2800" b="0" i="1" smtClean="0">
                                    <a:latin typeface="Cambria Math" charset="0"/>
                                  </a:rPr>
                                  <m:t>2</m:t>
                                </m:r>
                              </m:e>
                            </m:d>
                            <m:r>
                              <a:rPr lang="en-US" sz="2800" b="0" i="1" smtClean="0">
                                <a:latin typeface="Cambria Math" charset="0"/>
                              </a:rPr>
                              <m:t>(</m:t>
                            </m:r>
                            <m:r>
                              <a:rPr lang="en-US" sz="2800" b="0" i="1" smtClean="0">
                                <a:latin typeface="Cambria Math" charset="0"/>
                              </a:rPr>
                              <m:t>𝑖</m:t>
                            </m:r>
                            <m:r>
                              <a:rPr lang="en-US" sz="2800" b="0" i="1" smtClean="0">
                                <a:latin typeface="Cambria Math" charset="0"/>
                              </a:rPr>
                              <m:t>)</m:t>
                            </m:r>
                          </m:sup>
                        </m:sSup>
                        <m:r>
                          <a:rPr lang="en-US" sz="2800" b="0" i="1" smtClean="0">
                            <a:latin typeface="Cambria Math" charset="0"/>
                          </a:rPr>
                          <m:t>=</m:t>
                        </m:r>
                        <m:r>
                          <a:rPr lang="en-US" sz="2800" b="0" i="1" smtClean="0">
                            <a:latin typeface="Cambria Math" charset="0"/>
                          </a:rPr>
                          <m:t>𝜎</m:t>
                        </m:r>
                        <m:r>
                          <a:rPr lang="en-US" sz="2800" b="0" i="0"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𝑧</m:t>
                            </m:r>
                          </m:e>
                          <m:sup>
                            <m:d>
                              <m:dPr>
                                <m:begChr m:val="["/>
                                <m:endChr m:val="]"/>
                                <m:ctrlPr>
                                  <a:rPr lang="en-US" sz="2800" b="0" i="1" smtClean="0">
                                    <a:latin typeface="Cambria Math" panose="02040503050406030204" pitchFamily="18" charset="0"/>
                                  </a:rPr>
                                </m:ctrlPr>
                              </m:dPr>
                              <m:e>
                                <m:r>
                                  <a:rPr lang="en-US" sz="2800" b="0" i="1" smtClean="0">
                                    <a:latin typeface="Cambria Math" charset="0"/>
                                  </a:rPr>
                                  <m:t>2</m:t>
                                </m:r>
                              </m:e>
                            </m:d>
                            <m:d>
                              <m:dPr>
                                <m:ctrlPr>
                                  <a:rPr lang="en-US" sz="2800" b="0" i="1" smtClean="0">
                                    <a:latin typeface="Cambria Math" panose="02040503050406030204" pitchFamily="18" charset="0"/>
                                  </a:rPr>
                                </m:ctrlPr>
                              </m:dPr>
                              <m:e>
                                <m:r>
                                  <a:rPr lang="en-US" sz="2800" b="0" i="1" smtClean="0">
                                    <a:latin typeface="Cambria Math" charset="0"/>
                                  </a:rPr>
                                  <m:t>𝑖</m:t>
                                </m:r>
                              </m:e>
                            </m:d>
                          </m:sup>
                        </m:sSup>
                        <m:r>
                          <a:rPr lang="en-US" sz="2800" b="0" i="0" smtClean="0">
                            <a:latin typeface="Cambria Math" charset="0"/>
                          </a:rPr>
                          <m:t>)</m:t>
                        </m:r>
                      </m:oMath>
                    </m:oMathPara>
                  </a14:m>
                  <a:endParaRPr lang="en-US" sz="2800" dirty="0"/>
                </a:p>
              </p:txBody>
            </p:sp>
          </mc:Choice>
          <mc:Fallback xmlns="">
            <p:sp>
              <p:nvSpPr>
                <p:cNvPr id="92" name="TextBox 91"/>
                <p:cNvSpPr txBox="1">
                  <a:spLocks noRot="1" noChangeAspect="1" noMove="1" noResize="1" noEditPoints="1" noAdjustHandles="1" noChangeArrowheads="1" noChangeShapeType="1" noTextEdit="1"/>
                </p:cNvSpPr>
                <p:nvPr/>
              </p:nvSpPr>
              <p:spPr>
                <a:xfrm>
                  <a:off x="7472517" y="3792185"/>
                  <a:ext cx="2803332" cy="460575"/>
                </a:xfrm>
                <a:prstGeom prst="rect">
                  <a:avLst/>
                </a:prstGeom>
                <a:blipFill rotWithShape="0">
                  <a:blip r:embed="rId21"/>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D32AB5D9-D287-415D-ADB7-117D3FA7F938}"/>
              </a:ext>
            </a:extLst>
          </p:cNvPr>
          <p:cNvGrpSpPr/>
          <p:nvPr/>
        </p:nvGrpSpPr>
        <p:grpSpPr>
          <a:xfrm>
            <a:off x="426458" y="3099822"/>
            <a:ext cx="3575102" cy="1816815"/>
            <a:chOff x="246687" y="3535512"/>
            <a:chExt cx="3575102" cy="1816815"/>
          </a:xfrm>
        </p:grpSpPr>
        <p:sp>
          <p:nvSpPr>
            <p:cNvPr id="29" name="TextBox 28"/>
            <p:cNvSpPr txBox="1"/>
            <p:nvPr/>
          </p:nvSpPr>
          <p:spPr>
            <a:xfrm>
              <a:off x="2525906" y="4158594"/>
              <a:ext cx="343364" cy="369332"/>
            </a:xfrm>
            <a:prstGeom prst="rect">
              <a:avLst/>
            </a:prstGeom>
            <a:noFill/>
          </p:spPr>
          <p:txBody>
            <a:bodyPr wrap="none" rtlCol="0">
              <a:spAutoFit/>
            </a:bodyPr>
            <a:lstStyle/>
            <a:p>
              <a:r>
                <a:rPr lang="mr-IN" dirty="0"/>
                <a:t>…</a:t>
              </a:r>
              <a:endParaRPr lang="en-US" dirty="0"/>
            </a:p>
          </p:txBody>
        </p:sp>
        <p:grpSp>
          <p:nvGrpSpPr>
            <p:cNvPr id="28" name="Group 27"/>
            <p:cNvGrpSpPr/>
            <p:nvPr/>
          </p:nvGrpSpPr>
          <p:grpSpPr>
            <a:xfrm>
              <a:off x="246687" y="3535512"/>
              <a:ext cx="3575102" cy="1816815"/>
              <a:chOff x="81335" y="4847323"/>
              <a:chExt cx="3575102" cy="1816815"/>
            </a:xfrm>
          </p:grpSpPr>
          <p:grpSp>
            <p:nvGrpSpPr>
              <p:cNvPr id="19" name="Group 18"/>
              <p:cNvGrpSpPr/>
              <p:nvPr/>
            </p:nvGrpSpPr>
            <p:grpSpPr>
              <a:xfrm>
                <a:off x="81335" y="4847323"/>
                <a:ext cx="3575102" cy="1816815"/>
                <a:chOff x="24364" y="4851913"/>
                <a:chExt cx="4689403" cy="1743103"/>
              </a:xfrm>
            </p:grpSpPr>
            <p:sp>
              <p:nvSpPr>
                <p:cNvPr id="14" name="Left Bracket 13"/>
                <p:cNvSpPr/>
                <p:nvPr/>
              </p:nvSpPr>
              <p:spPr>
                <a:xfrm>
                  <a:off x="1067153" y="4851913"/>
                  <a:ext cx="98659" cy="1718202"/>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p:cNvSpPr/>
                <p:nvPr/>
              </p:nvSpPr>
              <p:spPr>
                <a:xfrm>
                  <a:off x="4623054" y="4876814"/>
                  <a:ext cx="90713" cy="1718202"/>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p:cNvSpPr txBox="1"/>
                    <p:nvPr/>
                  </p:nvSpPr>
                  <p:spPr>
                    <a:xfrm>
                      <a:off x="24364" y="5349655"/>
                      <a:ext cx="87350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𝑋</m:t>
                            </m:r>
                            <m:r>
                              <a:rPr lang="en-US" sz="2800" b="0" i="1" smtClean="0">
                                <a:latin typeface="Cambria Math" charset="0"/>
                              </a:rPr>
                              <m:t>=</m:t>
                            </m:r>
                          </m:oMath>
                        </m:oMathPara>
                      </a14:m>
                      <a:endParaRPr lang="en-US" sz="2800" dirty="0"/>
                    </a:p>
                  </p:txBody>
                </p:sp>
              </mc:Choice>
              <mc:Fallback xmlns="">
                <p:sp>
                  <p:nvSpPr>
                    <p:cNvPr id="18" name="TextBox 17"/>
                    <p:cNvSpPr txBox="1">
                      <a:spLocks noRot="1" noChangeAspect="1" noMove="1" noResize="1" noEditPoints="1" noAdjustHandles="1" noChangeArrowheads="1" noChangeShapeType="1" noTextEdit="1"/>
                    </p:cNvSpPr>
                    <p:nvPr/>
                  </p:nvSpPr>
                  <p:spPr>
                    <a:xfrm>
                      <a:off x="24364" y="5349655"/>
                      <a:ext cx="873509" cy="523220"/>
                    </a:xfrm>
                    <a:prstGeom prst="rect">
                      <a:avLst/>
                    </a:prstGeom>
                    <a:blipFill rotWithShape="0">
                      <a:blip r:embed="rId9"/>
                      <a:stretch>
                        <a:fillRect/>
                      </a:stretch>
                    </a:blipFill>
                  </p:spPr>
                  <p:txBody>
                    <a:bodyPr/>
                    <a:lstStyle/>
                    <a:p>
                      <a:r>
                        <a:rPr lang="en-US">
                          <a:noFill/>
                        </a:rPr>
                        <a:t> </a:t>
                      </a:r>
                    </a:p>
                  </p:txBody>
                </p:sp>
              </mc:Fallback>
            </mc:AlternateContent>
          </p:grpSp>
          <p:grpSp>
            <p:nvGrpSpPr>
              <p:cNvPr id="27" name="Group 26"/>
              <p:cNvGrpSpPr/>
              <p:nvPr/>
            </p:nvGrpSpPr>
            <p:grpSpPr>
              <a:xfrm>
                <a:off x="940292" y="4971083"/>
                <a:ext cx="862031" cy="1466251"/>
                <a:chOff x="940292" y="4971083"/>
                <a:chExt cx="862031" cy="1466251"/>
              </a:xfrm>
            </p:grpSpPr>
            <mc:AlternateContent xmlns:mc="http://schemas.openxmlformats.org/markup-compatibility/2006" xmlns:a14="http://schemas.microsoft.com/office/drawing/2010/main">
              <mc:Choice Requires="a14">
                <p:sp>
                  <p:nvSpPr>
                    <p:cNvPr id="20" name="TextBox 19"/>
                    <p:cNvSpPr txBox="1"/>
                    <p:nvPr/>
                  </p:nvSpPr>
                  <p:spPr>
                    <a:xfrm>
                      <a:off x="940292" y="5439024"/>
                      <a:ext cx="862031" cy="541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𝑥</m:t>
                                </m:r>
                              </m:e>
                              <m:sup>
                                <m:r>
                                  <a:rPr lang="en-US" sz="2800" b="0" i="1" smtClean="0">
                                    <a:latin typeface="Cambria Math" charset="0"/>
                                  </a:rPr>
                                  <m:t>(1)</m:t>
                                </m:r>
                              </m:sup>
                            </m:sSup>
                          </m:oMath>
                        </m:oMathPara>
                      </a14:m>
                      <a:endParaRPr lang="en-US" sz="2800" dirty="0"/>
                    </a:p>
                  </p:txBody>
                </p:sp>
              </mc:Choice>
              <mc:Fallback xmlns="">
                <p:sp>
                  <p:nvSpPr>
                    <p:cNvPr id="20" name="TextBox 19"/>
                    <p:cNvSpPr txBox="1">
                      <a:spLocks noRot="1" noChangeAspect="1" noMove="1" noResize="1" noEditPoints="1" noAdjustHandles="1" noChangeArrowheads="1" noChangeShapeType="1" noTextEdit="1"/>
                    </p:cNvSpPr>
                    <p:nvPr/>
                  </p:nvSpPr>
                  <p:spPr>
                    <a:xfrm>
                      <a:off x="940292" y="5439024"/>
                      <a:ext cx="862031" cy="541110"/>
                    </a:xfrm>
                    <a:prstGeom prst="rect">
                      <a:avLst/>
                    </a:prstGeom>
                    <a:blipFill rotWithShape="0">
                      <a:blip r:embed="rId24"/>
                      <a:stretch>
                        <a:fillRect/>
                      </a:stretch>
                    </a:blipFill>
                  </p:spPr>
                  <p:txBody>
                    <a:bodyPr/>
                    <a:lstStyle/>
                    <a:p>
                      <a:r>
                        <a:rPr lang="en-US">
                          <a:noFill/>
                        </a:rPr>
                        <a:t> </a:t>
                      </a:r>
                    </a:p>
                  </p:txBody>
                </p:sp>
              </mc:Fallback>
            </mc:AlternateContent>
            <p:cxnSp>
              <p:nvCxnSpPr>
                <p:cNvPr id="22" name="Straight Connector 21"/>
                <p:cNvCxnSpPr>
                  <a:endCxn id="20" idx="0"/>
                </p:cNvCxnSpPr>
                <p:nvPr/>
              </p:nvCxnSpPr>
              <p:spPr>
                <a:xfrm>
                  <a:off x="1370220" y="4971083"/>
                  <a:ext cx="1088" cy="45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20" idx="2"/>
                </p:cNvCxnSpPr>
                <p:nvPr/>
              </p:nvCxnSpPr>
              <p:spPr>
                <a:xfrm flipH="1">
                  <a:off x="1369133" y="5980134"/>
                  <a:ext cx="2175" cy="45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1605756" y="4963933"/>
                <a:ext cx="862031" cy="1476650"/>
                <a:chOff x="1605756" y="4963933"/>
                <a:chExt cx="862031" cy="1476650"/>
              </a:xfrm>
            </p:grpSpPr>
            <p:cxnSp>
              <p:nvCxnSpPr>
                <p:cNvPr id="96" name="Straight Connector 95"/>
                <p:cNvCxnSpPr>
                  <a:stCxn id="100" idx="2"/>
                </p:cNvCxnSpPr>
                <p:nvPr/>
              </p:nvCxnSpPr>
              <p:spPr>
                <a:xfrm flipH="1">
                  <a:off x="2034238" y="5983383"/>
                  <a:ext cx="2534" cy="45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TextBox 99"/>
                    <p:cNvSpPr txBox="1"/>
                    <p:nvPr/>
                  </p:nvSpPr>
                  <p:spPr>
                    <a:xfrm>
                      <a:off x="1605756" y="5442273"/>
                      <a:ext cx="862031" cy="541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𝑥</m:t>
                                </m:r>
                              </m:e>
                              <m:sup>
                                <m:r>
                                  <a:rPr lang="en-US" sz="2800" b="0" i="1" smtClean="0">
                                    <a:latin typeface="Cambria Math" charset="0"/>
                                  </a:rPr>
                                  <m:t>(2)</m:t>
                                </m:r>
                              </m:sup>
                            </m:sSup>
                          </m:oMath>
                        </m:oMathPara>
                      </a14:m>
                      <a:endParaRPr lang="en-US" sz="2800" dirty="0"/>
                    </a:p>
                  </p:txBody>
                </p:sp>
              </mc:Choice>
              <mc:Fallback xmlns="">
                <p:sp>
                  <p:nvSpPr>
                    <p:cNvPr id="100" name="TextBox 99"/>
                    <p:cNvSpPr txBox="1">
                      <a:spLocks noRot="1" noChangeAspect="1" noMove="1" noResize="1" noEditPoints="1" noAdjustHandles="1" noChangeArrowheads="1" noChangeShapeType="1" noTextEdit="1"/>
                    </p:cNvSpPr>
                    <p:nvPr/>
                  </p:nvSpPr>
                  <p:spPr>
                    <a:xfrm>
                      <a:off x="1605756" y="5442273"/>
                      <a:ext cx="862031" cy="541110"/>
                    </a:xfrm>
                    <a:prstGeom prst="rect">
                      <a:avLst/>
                    </a:prstGeom>
                    <a:blipFill rotWithShape="0">
                      <a:blip r:embed="rId25"/>
                      <a:stretch>
                        <a:fillRect/>
                      </a:stretch>
                    </a:blipFill>
                  </p:spPr>
                  <p:txBody>
                    <a:bodyPr/>
                    <a:lstStyle/>
                    <a:p>
                      <a:r>
                        <a:rPr lang="en-US">
                          <a:noFill/>
                        </a:rPr>
                        <a:t> </a:t>
                      </a:r>
                    </a:p>
                  </p:txBody>
                </p:sp>
              </mc:Fallback>
            </mc:AlternateContent>
            <p:cxnSp>
              <p:nvCxnSpPr>
                <p:cNvPr id="102" name="Straight Connector 101"/>
                <p:cNvCxnSpPr>
                  <a:endCxn id="100" idx="0"/>
                </p:cNvCxnSpPr>
                <p:nvPr/>
              </p:nvCxnSpPr>
              <p:spPr>
                <a:xfrm>
                  <a:off x="2035505" y="4963933"/>
                  <a:ext cx="1267" cy="45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2670341" y="4937909"/>
                <a:ext cx="959493" cy="1499425"/>
                <a:chOff x="2670341" y="4937909"/>
                <a:chExt cx="959493" cy="1499425"/>
              </a:xfrm>
            </p:grpSpPr>
            <p:cxnSp>
              <p:nvCxnSpPr>
                <p:cNvPr id="98" name="Straight Connector 97"/>
                <p:cNvCxnSpPr>
                  <a:stCxn id="101" idx="2"/>
                </p:cNvCxnSpPr>
                <p:nvPr/>
              </p:nvCxnSpPr>
              <p:spPr>
                <a:xfrm flipH="1">
                  <a:off x="3149129" y="5980134"/>
                  <a:ext cx="959" cy="45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endCxn id="101" idx="0"/>
                </p:cNvCxnSpPr>
                <p:nvPr/>
              </p:nvCxnSpPr>
              <p:spPr>
                <a:xfrm>
                  <a:off x="3149129" y="4937909"/>
                  <a:ext cx="959" cy="45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p:cNvSpPr txBox="1"/>
                    <p:nvPr/>
                  </p:nvSpPr>
                  <p:spPr>
                    <a:xfrm>
                      <a:off x="2670341" y="5439024"/>
                      <a:ext cx="959493" cy="541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𝑥</m:t>
                                </m:r>
                              </m:e>
                              <m:sup>
                                <m:r>
                                  <a:rPr lang="en-US" sz="2800" b="0" i="1" smtClean="0">
                                    <a:latin typeface="Cambria Math" charset="0"/>
                                  </a:rPr>
                                  <m:t>(</m:t>
                                </m:r>
                                <m:r>
                                  <a:rPr lang="en-US" sz="2800" b="0" i="1" smtClean="0">
                                    <a:latin typeface="Cambria Math" charset="0"/>
                                  </a:rPr>
                                  <m:t>𝑚</m:t>
                                </m:r>
                                <m:r>
                                  <a:rPr lang="en-US" sz="2800" b="0" i="1" smtClean="0">
                                    <a:latin typeface="Cambria Math" charset="0"/>
                                  </a:rPr>
                                  <m:t>)</m:t>
                                </m:r>
                              </m:sup>
                            </m:sSup>
                          </m:oMath>
                        </m:oMathPara>
                      </a14:m>
                      <a:endParaRPr lang="en-US" sz="2800" dirty="0"/>
                    </a:p>
                  </p:txBody>
                </p:sp>
              </mc:Choice>
              <mc:Fallback xmlns="">
                <p:sp>
                  <p:nvSpPr>
                    <p:cNvPr id="101" name="TextBox 100"/>
                    <p:cNvSpPr txBox="1">
                      <a:spLocks noRot="1" noChangeAspect="1" noMove="1" noResize="1" noEditPoints="1" noAdjustHandles="1" noChangeArrowheads="1" noChangeShapeType="1" noTextEdit="1"/>
                    </p:cNvSpPr>
                    <p:nvPr/>
                  </p:nvSpPr>
                  <p:spPr>
                    <a:xfrm>
                      <a:off x="2670341" y="5439024"/>
                      <a:ext cx="959493" cy="541110"/>
                    </a:xfrm>
                    <a:prstGeom prst="rect">
                      <a:avLst/>
                    </a:prstGeom>
                    <a:blipFill rotWithShape="0">
                      <a:blip r:embed="rId26"/>
                      <a:stretch>
                        <a:fillRect/>
                      </a:stretch>
                    </a:blipFill>
                  </p:spPr>
                  <p:txBody>
                    <a:bodyPr/>
                    <a:lstStyle/>
                    <a:p>
                      <a:r>
                        <a:rPr lang="en-US">
                          <a:noFill/>
                        </a:rPr>
                        <a:t> </a:t>
                      </a:r>
                    </a:p>
                  </p:txBody>
                </p:sp>
              </mc:Fallback>
            </mc:AlternateContent>
          </p:grpSp>
        </p:grpSp>
      </p:grpSp>
      <p:cxnSp>
        <p:nvCxnSpPr>
          <p:cNvPr id="93" name="Straight Arrow Connector 92"/>
          <p:cNvCxnSpPr>
            <a:stCxn id="61" idx="3"/>
            <a:endCxn id="82" idx="2"/>
          </p:cNvCxnSpPr>
          <p:nvPr/>
        </p:nvCxnSpPr>
        <p:spPr>
          <a:xfrm>
            <a:off x="1009931" y="1489640"/>
            <a:ext cx="549320" cy="124456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61" idx="3"/>
            <a:endCxn id="71" idx="2"/>
          </p:cNvCxnSpPr>
          <p:nvPr/>
        </p:nvCxnSpPr>
        <p:spPr>
          <a:xfrm>
            <a:off x="1009931" y="1489640"/>
            <a:ext cx="549320" cy="73385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19" name="Straight Arrow Connector 718"/>
          <p:cNvCxnSpPr>
            <a:stCxn id="63" idx="3"/>
            <a:endCxn id="70" idx="2"/>
          </p:cNvCxnSpPr>
          <p:nvPr/>
        </p:nvCxnSpPr>
        <p:spPr>
          <a:xfrm flipV="1">
            <a:off x="1010268" y="1712795"/>
            <a:ext cx="548983" cy="73029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23" name="Straight Arrow Connector 722"/>
          <p:cNvCxnSpPr>
            <a:stCxn id="61" idx="3"/>
            <a:endCxn id="70" idx="2"/>
          </p:cNvCxnSpPr>
          <p:nvPr/>
        </p:nvCxnSpPr>
        <p:spPr>
          <a:xfrm>
            <a:off x="1009931" y="1489640"/>
            <a:ext cx="549320" cy="22315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27" name="Straight Arrow Connector 726"/>
          <p:cNvCxnSpPr>
            <a:stCxn id="61" idx="3"/>
            <a:endCxn id="67" idx="2"/>
          </p:cNvCxnSpPr>
          <p:nvPr/>
        </p:nvCxnSpPr>
        <p:spPr>
          <a:xfrm flipV="1">
            <a:off x="1009931" y="1202093"/>
            <a:ext cx="549320" cy="28754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31" name="Straight Arrow Connector 730"/>
          <p:cNvCxnSpPr>
            <a:stCxn id="62" idx="3"/>
            <a:endCxn id="67" idx="2"/>
          </p:cNvCxnSpPr>
          <p:nvPr/>
        </p:nvCxnSpPr>
        <p:spPr>
          <a:xfrm flipV="1">
            <a:off x="1000086" y="1202093"/>
            <a:ext cx="559165" cy="76427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57" name="Straight Arrow Connector 756"/>
          <p:cNvCxnSpPr>
            <a:stCxn id="63" idx="3"/>
            <a:endCxn id="67" idx="2"/>
          </p:cNvCxnSpPr>
          <p:nvPr/>
        </p:nvCxnSpPr>
        <p:spPr>
          <a:xfrm flipV="1">
            <a:off x="1010268" y="1202093"/>
            <a:ext cx="548983" cy="124099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B5F25D0-48E7-4E4F-B01A-C496D22D94A5}"/>
              </a:ext>
            </a:extLst>
          </p:cNvPr>
          <p:cNvGrpSpPr/>
          <p:nvPr/>
        </p:nvGrpSpPr>
        <p:grpSpPr>
          <a:xfrm>
            <a:off x="-35390" y="4994485"/>
            <a:ext cx="4890013" cy="1815871"/>
            <a:chOff x="-35390" y="4994485"/>
            <a:chExt cx="4890013" cy="1815871"/>
          </a:xfrm>
        </p:grpSpPr>
        <mc:AlternateContent xmlns:mc="http://schemas.openxmlformats.org/markup-compatibility/2006" xmlns:a14="http://schemas.microsoft.com/office/drawing/2010/main">
          <mc:Choice Requires="a14">
            <p:sp>
              <p:nvSpPr>
                <p:cNvPr id="760" name="TextBox 759"/>
                <p:cNvSpPr txBox="1"/>
                <p:nvPr/>
              </p:nvSpPr>
              <p:spPr>
                <a:xfrm>
                  <a:off x="2093610" y="5644046"/>
                  <a:ext cx="1509228" cy="5416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𝑎</m:t>
                            </m:r>
                          </m:e>
                          <m:sup>
                            <m:r>
                              <a:rPr lang="en-US" sz="2800" b="0" i="1" smtClean="0">
                                <a:latin typeface="Cambria Math" charset="0"/>
                              </a:rPr>
                              <m:t>[1](2)</m:t>
                            </m:r>
                          </m:sup>
                        </m:sSup>
                      </m:oMath>
                    </m:oMathPara>
                  </a14:m>
                  <a:endParaRPr lang="en-US" sz="2800" dirty="0"/>
                </a:p>
              </p:txBody>
            </p:sp>
          </mc:Choice>
          <mc:Fallback xmlns="">
            <p:sp>
              <p:nvSpPr>
                <p:cNvPr id="760" name="TextBox 759"/>
                <p:cNvSpPr txBox="1">
                  <a:spLocks noRot="1" noChangeAspect="1" noMove="1" noResize="1" noEditPoints="1" noAdjustHandles="1" noChangeArrowheads="1" noChangeShapeType="1" noTextEdit="1"/>
                </p:cNvSpPr>
                <p:nvPr/>
              </p:nvSpPr>
              <p:spPr>
                <a:xfrm>
                  <a:off x="2093610" y="5644046"/>
                  <a:ext cx="1509228" cy="541623"/>
                </a:xfrm>
                <a:prstGeom prst="rect">
                  <a:avLst/>
                </a:prstGeom>
                <a:blipFill>
                  <a:blip r:embed="rId27"/>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988DDEF-47FA-463D-8E7C-0046F736C093}"/>
                </a:ext>
              </a:extLst>
            </p:cNvPr>
            <p:cNvGrpSpPr/>
            <p:nvPr/>
          </p:nvGrpSpPr>
          <p:grpSpPr>
            <a:xfrm>
              <a:off x="-35390" y="4994485"/>
              <a:ext cx="4890013" cy="1815871"/>
              <a:chOff x="7159615" y="4693827"/>
              <a:chExt cx="4890013" cy="1815871"/>
            </a:xfrm>
          </p:grpSpPr>
          <p:grpSp>
            <p:nvGrpSpPr>
              <p:cNvPr id="108" name="Group 107"/>
              <p:cNvGrpSpPr/>
              <p:nvPr/>
            </p:nvGrpSpPr>
            <p:grpSpPr>
              <a:xfrm>
                <a:off x="7159615" y="4693827"/>
                <a:ext cx="4890013" cy="1815871"/>
                <a:chOff x="-467209" y="4877537"/>
                <a:chExt cx="3874405" cy="1815871"/>
              </a:xfrm>
            </p:grpSpPr>
            <p:grpSp>
              <p:nvGrpSpPr>
                <p:cNvPr id="109" name="Group 108"/>
                <p:cNvGrpSpPr/>
                <p:nvPr/>
              </p:nvGrpSpPr>
              <p:grpSpPr>
                <a:xfrm>
                  <a:off x="-467209" y="4877537"/>
                  <a:ext cx="3821979" cy="1815871"/>
                  <a:chOff x="-695153" y="4880900"/>
                  <a:chExt cx="5013228" cy="1742197"/>
                </a:xfrm>
              </p:grpSpPr>
              <p:sp>
                <p:nvSpPr>
                  <p:cNvPr id="122" name="Left Bracket 121"/>
                  <p:cNvSpPr/>
                  <p:nvPr/>
                </p:nvSpPr>
                <p:spPr>
                  <a:xfrm>
                    <a:off x="586206" y="4880900"/>
                    <a:ext cx="98659" cy="1718202"/>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Right Bracket 122"/>
                  <p:cNvSpPr/>
                  <p:nvPr/>
                </p:nvSpPr>
                <p:spPr>
                  <a:xfrm>
                    <a:off x="4227362" y="4904895"/>
                    <a:ext cx="90713" cy="1718202"/>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4" name="TextBox 123"/>
                      <p:cNvSpPr txBox="1"/>
                      <p:nvPr/>
                    </p:nvSpPr>
                    <p:spPr>
                      <a:xfrm>
                        <a:off x="-695153" y="5397810"/>
                        <a:ext cx="1310693" cy="519648"/>
                      </a:xfrm>
                      <a:prstGeom prst="rect">
                        <a:avLst/>
                      </a:prstGeom>
                      <a:noFill/>
                    </p:spPr>
                    <p:txBody>
                      <a:bodyPr wrap="square" rtlCol="0">
                        <a:spAutoFit/>
                      </a:bodyPr>
                      <a:lstStyle/>
                      <a:p>
                        <a:r>
                          <a:rPr lang="en-US" sz="2800" b="0" dirty="0"/>
                          <a:t> </a:t>
                        </a:r>
                        <a14:m>
                          <m:oMath xmlns:m="http://schemas.openxmlformats.org/officeDocument/2006/math">
                            <m:sSup>
                              <m:sSupPr>
                                <m:ctrlPr>
                                  <a:rPr lang="en-US" sz="2800" b="0" i="1" smtClean="0">
                                    <a:latin typeface="Cambria Math" panose="02040503050406030204" pitchFamily="18" charset="0"/>
                                  </a:rPr>
                                </m:ctrlPr>
                              </m:sSupPr>
                              <m:e>
                                <m:r>
                                  <m:rPr>
                                    <m:sty m:val="p"/>
                                  </m:rPr>
                                  <a:rPr lang="en-US" sz="2800" b="0" i="0" smtClean="0">
                                    <a:latin typeface="Cambria Math" charset="0"/>
                                  </a:rPr>
                                  <m:t>A</m:t>
                                </m:r>
                              </m:e>
                              <m:sup>
                                <m:r>
                                  <a:rPr lang="en-US" sz="2800" b="0" i="1" smtClean="0">
                                    <a:latin typeface="Cambria Math" charset="0"/>
                                  </a:rPr>
                                  <m:t>[1]</m:t>
                                </m:r>
                              </m:sup>
                            </m:sSup>
                            <m:r>
                              <a:rPr lang="en-US" sz="2800" b="0" i="1" smtClean="0">
                                <a:latin typeface="Cambria Math" charset="0"/>
                              </a:rPr>
                              <m:t>=</m:t>
                            </m:r>
                          </m:oMath>
                        </a14:m>
                        <a:endParaRPr lang="en-US" sz="2800" dirty="0"/>
                      </a:p>
                    </p:txBody>
                  </p:sp>
                </mc:Choice>
                <mc:Fallback xmlns="">
                  <p:sp>
                    <p:nvSpPr>
                      <p:cNvPr id="124" name="TextBox 123"/>
                      <p:cNvSpPr txBox="1">
                        <a:spLocks noRot="1" noChangeAspect="1" noMove="1" noResize="1" noEditPoints="1" noAdjustHandles="1" noChangeArrowheads="1" noChangeShapeType="1" noTextEdit="1"/>
                      </p:cNvSpPr>
                      <p:nvPr/>
                    </p:nvSpPr>
                    <p:spPr>
                      <a:xfrm>
                        <a:off x="-695153" y="5397810"/>
                        <a:ext cx="1310693" cy="519648"/>
                      </a:xfrm>
                      <a:prstGeom prst="rect">
                        <a:avLst/>
                      </a:prstGeom>
                      <a:blipFill rotWithShape="0">
                        <a:blip r:embed="rId28"/>
                        <a:stretch>
                          <a:fillRect/>
                        </a:stretch>
                      </a:blipFill>
                    </p:spPr>
                    <p:txBody>
                      <a:bodyPr/>
                      <a:lstStyle/>
                      <a:p>
                        <a:r>
                          <a:rPr lang="en-US">
                            <a:noFill/>
                          </a:rPr>
                          <a:t> </a:t>
                        </a:r>
                      </a:p>
                    </p:txBody>
                  </p:sp>
                </mc:Fallback>
              </mc:AlternateContent>
            </p:grpSp>
            <p:grpSp>
              <p:nvGrpSpPr>
                <p:cNvPr id="110" name="Group 109"/>
                <p:cNvGrpSpPr/>
                <p:nvPr/>
              </p:nvGrpSpPr>
              <p:grpSpPr>
                <a:xfrm>
                  <a:off x="536157" y="5019274"/>
                  <a:ext cx="990482" cy="1418060"/>
                  <a:chOff x="536157" y="5019274"/>
                  <a:chExt cx="990482" cy="1418060"/>
                </a:xfrm>
              </p:grpSpPr>
              <mc:AlternateContent xmlns:mc="http://schemas.openxmlformats.org/markup-compatibility/2006" xmlns:a14="http://schemas.microsoft.com/office/drawing/2010/main">
                <mc:Choice Requires="a14">
                  <p:sp>
                    <p:nvSpPr>
                      <p:cNvPr id="119" name="TextBox 118"/>
                      <p:cNvSpPr txBox="1"/>
                      <p:nvPr/>
                    </p:nvSpPr>
                    <p:spPr>
                      <a:xfrm>
                        <a:off x="536157" y="5505362"/>
                        <a:ext cx="990482" cy="5416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𝑎</m:t>
                                  </m:r>
                                </m:e>
                                <m:sup>
                                  <m:r>
                                    <a:rPr lang="en-US" sz="2800" b="0" i="1" smtClean="0">
                                      <a:latin typeface="Cambria Math" charset="0"/>
                                    </a:rPr>
                                    <m:t>[1](1)</m:t>
                                  </m:r>
                                </m:sup>
                              </m:sSup>
                            </m:oMath>
                          </m:oMathPara>
                        </a14:m>
                        <a:endParaRPr lang="en-US" sz="2800" dirty="0"/>
                      </a:p>
                    </p:txBody>
                  </p:sp>
                </mc:Choice>
                <mc:Fallback xmlns="">
                  <p:sp>
                    <p:nvSpPr>
                      <p:cNvPr id="119" name="TextBox 118"/>
                      <p:cNvSpPr txBox="1">
                        <a:spLocks noRot="1" noChangeAspect="1" noMove="1" noResize="1" noEditPoints="1" noAdjustHandles="1" noChangeArrowheads="1" noChangeShapeType="1" noTextEdit="1"/>
                      </p:cNvSpPr>
                      <p:nvPr/>
                    </p:nvSpPr>
                    <p:spPr>
                      <a:xfrm>
                        <a:off x="536157" y="5505362"/>
                        <a:ext cx="990482" cy="541623"/>
                      </a:xfrm>
                      <a:prstGeom prst="rect">
                        <a:avLst/>
                      </a:prstGeom>
                      <a:blipFill rotWithShape="0">
                        <a:blip r:embed="rId29"/>
                        <a:stretch>
                          <a:fillRect/>
                        </a:stretch>
                      </a:blipFill>
                    </p:spPr>
                    <p:txBody>
                      <a:bodyPr/>
                      <a:lstStyle/>
                      <a:p>
                        <a:r>
                          <a:rPr lang="en-US">
                            <a:noFill/>
                          </a:rPr>
                          <a:t> </a:t>
                        </a:r>
                      </a:p>
                    </p:txBody>
                  </p:sp>
                </mc:Fallback>
              </mc:AlternateContent>
              <p:cxnSp>
                <p:nvCxnSpPr>
                  <p:cNvPr id="120" name="Straight Connector 119"/>
                  <p:cNvCxnSpPr/>
                  <p:nvPr/>
                </p:nvCxnSpPr>
                <p:spPr>
                  <a:xfrm>
                    <a:off x="886792" y="5019274"/>
                    <a:ext cx="1088" cy="45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886313" y="5980134"/>
                    <a:ext cx="2175" cy="45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1" name="Group 110"/>
                <p:cNvGrpSpPr/>
                <p:nvPr/>
              </p:nvGrpSpPr>
              <p:grpSpPr>
                <a:xfrm>
                  <a:off x="1719958" y="5030015"/>
                  <a:ext cx="7853" cy="1424160"/>
                  <a:chOff x="1719958" y="5030015"/>
                  <a:chExt cx="7853" cy="1424160"/>
                </a:xfrm>
              </p:grpSpPr>
              <p:cxnSp>
                <p:nvCxnSpPr>
                  <p:cNvPr id="116" name="Straight Connector 115"/>
                  <p:cNvCxnSpPr/>
                  <p:nvPr/>
                </p:nvCxnSpPr>
                <p:spPr>
                  <a:xfrm flipH="1">
                    <a:off x="1719958" y="5996975"/>
                    <a:ext cx="2534" cy="45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726544" y="5030015"/>
                    <a:ext cx="1267" cy="45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2" name="Group 111"/>
                <p:cNvGrpSpPr/>
                <p:nvPr/>
              </p:nvGrpSpPr>
              <p:grpSpPr>
                <a:xfrm>
                  <a:off x="2382551" y="5019274"/>
                  <a:ext cx="1024645" cy="1418060"/>
                  <a:chOff x="2382551" y="5019274"/>
                  <a:chExt cx="1024645" cy="1418060"/>
                </a:xfrm>
              </p:grpSpPr>
              <p:cxnSp>
                <p:nvCxnSpPr>
                  <p:cNvPr id="113" name="Straight Connector 112"/>
                  <p:cNvCxnSpPr/>
                  <p:nvPr/>
                </p:nvCxnSpPr>
                <p:spPr>
                  <a:xfrm flipH="1">
                    <a:off x="2850024" y="5980134"/>
                    <a:ext cx="959" cy="45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2846734" y="5019274"/>
                    <a:ext cx="959" cy="457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p:cNvSpPr txBox="1"/>
                      <p:nvPr/>
                    </p:nvSpPr>
                    <p:spPr>
                      <a:xfrm>
                        <a:off x="2382551" y="5501786"/>
                        <a:ext cx="1024645" cy="5416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charset="0"/>
                                    </a:rPr>
                                    <m:t>𝑎</m:t>
                                  </m:r>
                                </m:e>
                                <m:sup>
                                  <m:r>
                                    <a:rPr lang="en-US" sz="2800" b="0" i="1" smtClean="0">
                                      <a:latin typeface="Cambria Math" charset="0"/>
                                    </a:rPr>
                                    <m:t>[1](</m:t>
                                  </m:r>
                                  <m:r>
                                    <a:rPr lang="en-US" sz="2800" b="0" i="1" smtClean="0">
                                      <a:latin typeface="Cambria Math" charset="0"/>
                                    </a:rPr>
                                    <m:t>𝑚</m:t>
                                  </m:r>
                                  <m:r>
                                    <a:rPr lang="en-US" sz="2800" b="0" i="1" smtClean="0">
                                      <a:latin typeface="Cambria Math" charset="0"/>
                                    </a:rPr>
                                    <m:t>)</m:t>
                                  </m:r>
                                </m:sup>
                              </m:sSup>
                            </m:oMath>
                          </m:oMathPara>
                        </a14:m>
                        <a:endParaRPr lang="en-US" sz="2800" dirty="0"/>
                      </a:p>
                    </p:txBody>
                  </p:sp>
                </mc:Choice>
                <mc:Fallback xmlns="">
                  <p:sp>
                    <p:nvSpPr>
                      <p:cNvPr id="115" name="TextBox 114"/>
                      <p:cNvSpPr txBox="1">
                        <a:spLocks noRot="1" noChangeAspect="1" noMove="1" noResize="1" noEditPoints="1" noAdjustHandles="1" noChangeArrowheads="1" noChangeShapeType="1" noTextEdit="1"/>
                      </p:cNvSpPr>
                      <p:nvPr/>
                    </p:nvSpPr>
                    <p:spPr>
                      <a:xfrm>
                        <a:off x="2382551" y="5501786"/>
                        <a:ext cx="1024645" cy="541623"/>
                      </a:xfrm>
                      <a:prstGeom prst="rect">
                        <a:avLst/>
                      </a:prstGeom>
                      <a:blipFill rotWithShape="0">
                        <a:blip r:embed="rId30"/>
                        <a:stretch>
                          <a:fillRect/>
                        </a:stretch>
                      </a:blipFill>
                    </p:spPr>
                    <p:txBody>
                      <a:bodyPr/>
                      <a:lstStyle/>
                      <a:p>
                        <a:r>
                          <a:rPr lang="en-US">
                            <a:noFill/>
                          </a:rPr>
                          <a:t> </a:t>
                        </a:r>
                      </a:p>
                    </p:txBody>
                  </p:sp>
                </mc:Fallback>
              </mc:AlternateContent>
            </p:grpSp>
          </p:grpSp>
          <p:sp>
            <p:nvSpPr>
              <p:cNvPr id="761" name="TextBox 760"/>
              <p:cNvSpPr txBox="1"/>
              <p:nvPr/>
            </p:nvSpPr>
            <p:spPr>
              <a:xfrm>
                <a:off x="10541955" y="5352327"/>
                <a:ext cx="341823" cy="369332"/>
              </a:xfrm>
              <a:prstGeom prst="rect">
                <a:avLst/>
              </a:prstGeom>
              <a:noFill/>
            </p:spPr>
            <p:txBody>
              <a:bodyPr wrap="square" rtlCol="0">
                <a:spAutoFit/>
              </a:bodyPr>
              <a:lstStyle/>
              <a:p>
                <a:r>
                  <a:rPr lang="mr-IN" dirty="0"/>
                  <a:t>…</a:t>
                </a:r>
                <a:endParaRPr lang="en-US" dirty="0"/>
              </a:p>
            </p:txBody>
          </p:sp>
        </p:grpSp>
      </p:grpSp>
      <p:grpSp>
        <p:nvGrpSpPr>
          <p:cNvPr id="6" name="Group 5">
            <a:extLst>
              <a:ext uri="{FF2B5EF4-FFF2-40B4-BE49-F238E27FC236}">
                <a16:creationId xmlns:a16="http://schemas.microsoft.com/office/drawing/2014/main" id="{4B73A1C3-B739-4E59-8CED-37444836FD85}"/>
              </a:ext>
            </a:extLst>
          </p:cNvPr>
          <p:cNvGrpSpPr/>
          <p:nvPr/>
        </p:nvGrpSpPr>
        <p:grpSpPr>
          <a:xfrm>
            <a:off x="6050256" y="4405351"/>
            <a:ext cx="3407471" cy="1918942"/>
            <a:chOff x="6947887" y="4394274"/>
            <a:chExt cx="3407471" cy="1918942"/>
          </a:xfrm>
        </p:grpSpPr>
        <mc:AlternateContent xmlns:mc="http://schemas.openxmlformats.org/markup-compatibility/2006" xmlns:a14="http://schemas.microsoft.com/office/drawing/2010/main">
          <mc:Choice Requires="a14">
            <p:sp>
              <p:nvSpPr>
                <p:cNvPr id="87" name="TextBox 86"/>
                <p:cNvSpPr txBox="1"/>
                <p:nvPr/>
              </p:nvSpPr>
              <p:spPr>
                <a:xfrm>
                  <a:off x="6947887" y="4394274"/>
                  <a:ext cx="3068277" cy="460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𝑍</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𝑊</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r>
                          <a:rPr lang="en-US" sz="2800" b="0" i="1" smtClean="0">
                            <a:latin typeface="Cambria Math" charset="0"/>
                          </a:rPr>
                          <m:t>𝑋</m:t>
                        </m:r>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𝑏</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oMath>
                    </m:oMathPara>
                  </a14:m>
                  <a:endParaRPr lang="en-US" sz="2800" dirty="0"/>
                </a:p>
              </p:txBody>
            </p:sp>
          </mc:Choice>
          <mc:Fallback xmlns="">
            <p:sp>
              <p:nvSpPr>
                <p:cNvPr id="87" name="TextBox 86"/>
                <p:cNvSpPr txBox="1">
                  <a:spLocks noRot="1" noChangeAspect="1" noMove="1" noResize="1" noEditPoints="1" noAdjustHandles="1" noChangeArrowheads="1" noChangeShapeType="1" noTextEdit="1"/>
                </p:cNvSpPr>
                <p:nvPr/>
              </p:nvSpPr>
              <p:spPr>
                <a:xfrm>
                  <a:off x="6947887" y="4394274"/>
                  <a:ext cx="3068277" cy="460575"/>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p:cNvSpPr txBox="1"/>
                <p:nvPr/>
              </p:nvSpPr>
              <p:spPr>
                <a:xfrm>
                  <a:off x="6947887" y="4878002"/>
                  <a:ext cx="2229585" cy="460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r>
                          <a:rPr lang="en-US" sz="2800" b="0" i="1" smtClean="0">
                            <a:latin typeface="Cambria Math" charset="0"/>
                          </a:rPr>
                          <m:t>=</m:t>
                        </m:r>
                        <m:r>
                          <a:rPr lang="en-US" sz="2800" b="0" i="1" smtClean="0">
                            <a:latin typeface="Cambria Math" charset="0"/>
                          </a:rPr>
                          <m:t>𝜎</m:t>
                        </m:r>
                        <m:r>
                          <a:rPr lang="en-US" sz="2800" b="0" i="0"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𝑍</m:t>
                            </m:r>
                          </m:e>
                          <m:sup>
                            <m:d>
                              <m:dPr>
                                <m:begChr m:val="["/>
                                <m:endChr m:val="]"/>
                                <m:ctrlPr>
                                  <a:rPr lang="en-US" sz="2800" b="0" i="1" smtClean="0">
                                    <a:latin typeface="Cambria Math" panose="02040503050406030204" pitchFamily="18" charset="0"/>
                                  </a:rPr>
                                </m:ctrlPr>
                              </m:dPr>
                              <m:e>
                                <m:r>
                                  <a:rPr lang="en-US" sz="2800" b="0" i="1" smtClean="0">
                                    <a:latin typeface="Cambria Math" charset="0"/>
                                  </a:rPr>
                                  <m:t>1</m:t>
                                </m:r>
                              </m:e>
                            </m:d>
                          </m:sup>
                        </m:sSup>
                        <m:r>
                          <a:rPr lang="en-US" sz="2800" b="0" i="0" smtClean="0">
                            <a:latin typeface="Cambria Math" charset="0"/>
                          </a:rPr>
                          <m:t>)</m:t>
                        </m:r>
                      </m:oMath>
                    </m:oMathPara>
                  </a14:m>
                  <a:endParaRPr lang="en-US" sz="2800" dirty="0"/>
                </a:p>
              </p:txBody>
            </p:sp>
          </mc:Choice>
          <mc:Fallback xmlns="">
            <p:sp>
              <p:nvSpPr>
                <p:cNvPr id="88" name="TextBox 87"/>
                <p:cNvSpPr txBox="1">
                  <a:spLocks noRot="1" noChangeAspect="1" noMove="1" noResize="1" noEditPoints="1" noAdjustHandles="1" noChangeArrowheads="1" noChangeShapeType="1" noTextEdit="1"/>
                </p:cNvSpPr>
                <p:nvPr/>
              </p:nvSpPr>
              <p:spPr>
                <a:xfrm>
                  <a:off x="6947887" y="4878002"/>
                  <a:ext cx="2229585" cy="460575"/>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9EC6049-59B1-49BA-83DD-8242DA0197A8}"/>
                    </a:ext>
                  </a:extLst>
                </p:cNvPr>
                <p:cNvSpPr txBox="1"/>
                <p:nvPr/>
              </p:nvSpPr>
              <p:spPr>
                <a:xfrm>
                  <a:off x="6947887" y="5361730"/>
                  <a:ext cx="3407471" cy="460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𝑍</m:t>
                            </m:r>
                          </m:e>
                          <m:sup>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2</m:t>
                                </m:r>
                              </m:e>
                            </m:d>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𝑊</m:t>
                            </m:r>
                          </m:e>
                          <m:sup>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2</m:t>
                                </m:r>
                              </m:e>
                            </m:d>
                          </m:sup>
                        </m:sSup>
                        <m:sSup>
                          <m:sSupPr>
                            <m:ctrlPr>
                              <a:rPr lang="en-US" sz="2800" i="1">
                                <a:latin typeface="Cambria Math" panose="02040503050406030204" pitchFamily="18" charset="0"/>
                              </a:rPr>
                            </m:ctrlPr>
                          </m:sSupPr>
                          <m:e>
                            <m:r>
                              <a:rPr lang="en-US" sz="2800" i="1">
                                <a:latin typeface="Cambria Math" panose="02040503050406030204" pitchFamily="18" charset="0"/>
                              </a:rPr>
                              <m:t>𝐴</m:t>
                            </m:r>
                          </m:e>
                          <m:sup>
                            <m:d>
                              <m:dPr>
                                <m:begChr m:val="["/>
                                <m:endChr m:val="]"/>
                                <m:ctrlPr>
                                  <a:rPr lang="en-US" sz="2800" i="1">
                                    <a:latin typeface="Cambria Math" panose="02040503050406030204" pitchFamily="18" charset="0"/>
                                  </a:rPr>
                                </m:ctrlPr>
                              </m:dPr>
                              <m:e>
                                <m:r>
                                  <a:rPr lang="en-US" sz="2800" i="1">
                                    <a:latin typeface="Cambria Math" charset="0"/>
                                  </a:rPr>
                                  <m:t>1</m:t>
                                </m:r>
                              </m:e>
                            </m:d>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𝑏</m:t>
                            </m:r>
                          </m:e>
                          <m:sup>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2</m:t>
                                </m:r>
                              </m:e>
                            </m:d>
                          </m:sup>
                        </m:sSup>
                      </m:oMath>
                    </m:oMathPara>
                  </a14:m>
                  <a:endParaRPr lang="en-US" sz="2800" dirty="0"/>
                </a:p>
              </p:txBody>
            </p:sp>
          </mc:Choice>
          <mc:Fallback xmlns="">
            <p:sp>
              <p:nvSpPr>
                <p:cNvPr id="80" name="TextBox 79">
                  <a:extLst>
                    <a:ext uri="{FF2B5EF4-FFF2-40B4-BE49-F238E27FC236}">
                      <a16:creationId xmlns:a16="http://schemas.microsoft.com/office/drawing/2014/main" id="{99EC6049-59B1-49BA-83DD-8242DA0197A8}"/>
                    </a:ext>
                  </a:extLst>
                </p:cNvPr>
                <p:cNvSpPr txBox="1">
                  <a:spLocks noRot="1" noChangeAspect="1" noMove="1" noResize="1" noEditPoints="1" noAdjustHandles="1" noChangeArrowheads="1" noChangeShapeType="1" noTextEdit="1"/>
                </p:cNvSpPr>
                <p:nvPr/>
              </p:nvSpPr>
              <p:spPr>
                <a:xfrm>
                  <a:off x="6947887" y="5361730"/>
                  <a:ext cx="3407471" cy="460575"/>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3F90EFBF-9324-4C58-9417-2326E6CAABFA}"/>
                    </a:ext>
                  </a:extLst>
                </p:cNvPr>
                <p:cNvSpPr txBox="1"/>
                <p:nvPr/>
              </p:nvSpPr>
              <p:spPr>
                <a:xfrm>
                  <a:off x="6947887" y="5845459"/>
                  <a:ext cx="2314736" cy="467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2</m:t>
                                </m:r>
                              </m:e>
                            </m:d>
                          </m:sup>
                        </m:sSup>
                        <m:r>
                          <a:rPr lang="en-US" sz="2800" b="0" i="1" smtClean="0">
                            <a:latin typeface="Cambria Math" charset="0"/>
                          </a:rPr>
                          <m:t>=</m:t>
                        </m:r>
                        <m:r>
                          <a:rPr lang="en-US" sz="2800" b="0" i="1" smtClean="0">
                            <a:latin typeface="Cambria Math" charset="0"/>
                          </a:rPr>
                          <m:t>𝜎</m:t>
                        </m:r>
                        <m:r>
                          <a:rPr lang="en-US" sz="2800" b="0" i="0"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𝑍</m:t>
                            </m:r>
                          </m:e>
                          <m:sup>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2</m:t>
                                </m:r>
                              </m:e>
                            </m:d>
                          </m:sup>
                        </m:sSup>
                        <m:r>
                          <a:rPr lang="en-US" sz="2800" b="0" i="0" smtClean="0">
                            <a:latin typeface="Cambria Math" charset="0"/>
                          </a:rPr>
                          <m:t>)</m:t>
                        </m:r>
                      </m:oMath>
                    </m:oMathPara>
                  </a14:m>
                  <a:endParaRPr lang="en-US" sz="2800" dirty="0"/>
                </a:p>
              </p:txBody>
            </p:sp>
          </mc:Choice>
          <mc:Fallback xmlns="">
            <p:sp>
              <p:nvSpPr>
                <p:cNvPr id="103" name="TextBox 102">
                  <a:extLst>
                    <a:ext uri="{FF2B5EF4-FFF2-40B4-BE49-F238E27FC236}">
                      <a16:creationId xmlns:a16="http://schemas.microsoft.com/office/drawing/2014/main" id="{3F90EFBF-9324-4C58-9417-2326E6CAABFA}"/>
                    </a:ext>
                  </a:extLst>
                </p:cNvPr>
                <p:cNvSpPr txBox="1">
                  <a:spLocks noRot="1" noChangeAspect="1" noMove="1" noResize="1" noEditPoints="1" noAdjustHandles="1" noChangeArrowheads="1" noChangeShapeType="1" noTextEdit="1"/>
                </p:cNvSpPr>
                <p:nvPr/>
              </p:nvSpPr>
              <p:spPr>
                <a:xfrm>
                  <a:off x="6947887" y="5845459"/>
                  <a:ext cx="2314736" cy="467757"/>
                </a:xfrm>
                <a:prstGeom prst="rect">
                  <a:avLst/>
                </a:prstGeom>
                <a:blipFill>
                  <a:blip r:embed="rId34"/>
                  <a:stretch>
                    <a:fillRect/>
                  </a:stretch>
                </a:blipFill>
              </p:spPr>
              <p:txBody>
                <a:bodyPr/>
                <a:lstStyle/>
                <a:p>
                  <a:r>
                    <a:rPr lang="en-US">
                      <a:noFill/>
                    </a:rPr>
                    <a:t> </a:t>
                  </a:r>
                </a:p>
              </p:txBody>
            </p:sp>
          </mc:Fallback>
        </mc:AlternateContent>
      </p:grpSp>
      <p:sp>
        <p:nvSpPr>
          <p:cNvPr id="4" name="Footer Placeholder 3"/>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41613436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itle 1">
            <a:extLst>
              <a:ext uri="{FF2B5EF4-FFF2-40B4-BE49-F238E27FC236}">
                <a16:creationId xmlns:a16="http://schemas.microsoft.com/office/drawing/2014/main" id="{061BED9B-65DC-4C5E-B30B-A388B0F7265C}"/>
              </a:ext>
            </a:extLst>
          </p:cNvPr>
          <p:cNvSpPr txBox="1">
            <a:spLocks/>
          </p:cNvSpPr>
          <p:nvPr/>
        </p:nvSpPr>
        <p:spPr>
          <a:xfrm>
            <a:off x="392663" y="-1525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entury Schoolbook" charset="0"/>
                <a:ea typeface="Century Schoolbook" charset="0"/>
                <a:cs typeface="Century Schoolbook" charset="0"/>
              </a:defRPr>
            </a:lvl1pPr>
          </a:lstStyle>
          <a:p>
            <a:r>
              <a:rPr lang="en-US" dirty="0"/>
              <a:t>Vectorized implementation</a:t>
            </a:r>
          </a:p>
        </p:txBody>
      </p:sp>
      <p:grpSp>
        <p:nvGrpSpPr>
          <p:cNvPr id="163" name="Group 162">
            <a:extLst>
              <a:ext uri="{FF2B5EF4-FFF2-40B4-BE49-F238E27FC236}">
                <a16:creationId xmlns:a16="http://schemas.microsoft.com/office/drawing/2014/main" id="{F2E93119-D29B-42D4-BB3A-76839B9AD6C1}"/>
              </a:ext>
            </a:extLst>
          </p:cNvPr>
          <p:cNvGrpSpPr/>
          <p:nvPr/>
        </p:nvGrpSpPr>
        <p:grpSpPr>
          <a:xfrm>
            <a:off x="2851461" y="1056712"/>
            <a:ext cx="5202168" cy="2214029"/>
            <a:chOff x="2354223" y="1304726"/>
            <a:chExt cx="6404766" cy="2725852"/>
          </a:xfrm>
        </p:grpSpPr>
        <p:grpSp>
          <p:nvGrpSpPr>
            <p:cNvPr id="164" name="Group 163">
              <a:extLst>
                <a:ext uri="{FF2B5EF4-FFF2-40B4-BE49-F238E27FC236}">
                  <a16:creationId xmlns:a16="http://schemas.microsoft.com/office/drawing/2014/main" id="{BA0AA0AC-0C17-4503-8DD7-81C606049E6C}"/>
                </a:ext>
              </a:extLst>
            </p:cNvPr>
            <p:cNvGrpSpPr/>
            <p:nvPr/>
          </p:nvGrpSpPr>
          <p:grpSpPr>
            <a:xfrm>
              <a:off x="3122343" y="1304726"/>
              <a:ext cx="5636646" cy="2725852"/>
              <a:chOff x="3110312" y="1563955"/>
              <a:chExt cx="5954149" cy="2732742"/>
            </a:xfrm>
          </p:grpSpPr>
          <p:sp>
            <p:nvSpPr>
              <p:cNvPr id="251" name="Oval 250">
                <a:extLst>
                  <a:ext uri="{FF2B5EF4-FFF2-40B4-BE49-F238E27FC236}">
                    <a16:creationId xmlns:a16="http://schemas.microsoft.com/office/drawing/2014/main" id="{FE37E65D-1A62-41CF-8487-AF558152AAED}"/>
                  </a:ext>
                </a:extLst>
              </p:cNvPr>
              <p:cNvSpPr/>
              <p:nvPr/>
            </p:nvSpPr>
            <p:spPr>
              <a:xfrm>
                <a:off x="6559611" y="2483063"/>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2" name="Oval 251">
                <a:extLst>
                  <a:ext uri="{FF2B5EF4-FFF2-40B4-BE49-F238E27FC236}">
                    <a16:creationId xmlns:a16="http://schemas.microsoft.com/office/drawing/2014/main" id="{3ED4D261-E198-4DC3-983B-CAC15CF56588}"/>
                  </a:ext>
                </a:extLst>
              </p:cNvPr>
              <p:cNvSpPr/>
              <p:nvPr/>
            </p:nvSpPr>
            <p:spPr>
              <a:xfrm>
                <a:off x="6539159" y="3071874"/>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3" name="Oval 252">
                <a:extLst>
                  <a:ext uri="{FF2B5EF4-FFF2-40B4-BE49-F238E27FC236}">
                    <a16:creationId xmlns:a16="http://schemas.microsoft.com/office/drawing/2014/main" id="{A095F50F-3E48-4FB4-8E5B-6A6DFE79D704}"/>
                  </a:ext>
                </a:extLst>
              </p:cNvPr>
              <p:cNvSpPr/>
              <p:nvPr/>
            </p:nvSpPr>
            <p:spPr>
              <a:xfrm>
                <a:off x="4253261" y="2176366"/>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4" name="Oval 253">
                <a:extLst>
                  <a:ext uri="{FF2B5EF4-FFF2-40B4-BE49-F238E27FC236}">
                    <a16:creationId xmlns:a16="http://schemas.microsoft.com/office/drawing/2014/main" id="{7D214BF1-B803-494A-91C6-BA6B5811C965}"/>
                  </a:ext>
                </a:extLst>
              </p:cNvPr>
              <p:cNvSpPr/>
              <p:nvPr/>
            </p:nvSpPr>
            <p:spPr>
              <a:xfrm>
                <a:off x="4253261" y="2788777"/>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5" name="Oval 254">
                <a:extLst>
                  <a:ext uri="{FF2B5EF4-FFF2-40B4-BE49-F238E27FC236}">
                    <a16:creationId xmlns:a16="http://schemas.microsoft.com/office/drawing/2014/main" id="{F601E0F5-15AE-4B25-8F4E-C6A55A41698B}"/>
                  </a:ext>
                </a:extLst>
              </p:cNvPr>
              <p:cNvSpPr/>
              <p:nvPr/>
            </p:nvSpPr>
            <p:spPr>
              <a:xfrm>
                <a:off x="4253261" y="3401188"/>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6" name="Oval 255">
                <a:extLst>
                  <a:ext uri="{FF2B5EF4-FFF2-40B4-BE49-F238E27FC236}">
                    <a16:creationId xmlns:a16="http://schemas.microsoft.com/office/drawing/2014/main" id="{B89BC184-AA69-472D-BE21-0349D9B20E16}"/>
                  </a:ext>
                </a:extLst>
              </p:cNvPr>
              <p:cNvSpPr/>
              <p:nvPr/>
            </p:nvSpPr>
            <p:spPr>
              <a:xfrm>
                <a:off x="4253261" y="1563955"/>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57" name="Straight Arrow Connector 256">
                <a:extLst>
                  <a:ext uri="{FF2B5EF4-FFF2-40B4-BE49-F238E27FC236}">
                    <a16:creationId xmlns:a16="http://schemas.microsoft.com/office/drawing/2014/main" id="{2AE85F65-8592-45F5-AD2D-80E6CA75FAD1}"/>
                  </a:ext>
                </a:extLst>
              </p:cNvPr>
              <p:cNvCxnSpPr>
                <a:stCxn id="313" idx="6"/>
              </p:cNvCxnSpPr>
              <p:nvPr/>
            </p:nvCxnSpPr>
            <p:spPr>
              <a:xfrm>
                <a:off x="6911625" y="2624612"/>
                <a:ext cx="770485" cy="29675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258" name="Oval 257">
                <a:extLst>
                  <a:ext uri="{FF2B5EF4-FFF2-40B4-BE49-F238E27FC236}">
                    <a16:creationId xmlns:a16="http://schemas.microsoft.com/office/drawing/2014/main" id="{1CEF598B-8DD5-4359-A81B-67828DE021B9}"/>
                  </a:ext>
                </a:extLst>
              </p:cNvPr>
              <p:cNvSpPr/>
              <p:nvPr/>
            </p:nvSpPr>
            <p:spPr>
              <a:xfrm>
                <a:off x="7682110" y="2779822"/>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59" name="Straight Arrow Connector 258">
                <a:extLst>
                  <a:ext uri="{FF2B5EF4-FFF2-40B4-BE49-F238E27FC236}">
                    <a16:creationId xmlns:a16="http://schemas.microsoft.com/office/drawing/2014/main" id="{4A7349FC-E947-4DB2-ABF2-256F60F81678}"/>
                  </a:ext>
                </a:extLst>
              </p:cNvPr>
              <p:cNvCxnSpPr>
                <a:stCxn id="314" idx="6"/>
              </p:cNvCxnSpPr>
              <p:nvPr/>
            </p:nvCxnSpPr>
            <p:spPr>
              <a:xfrm flipV="1">
                <a:off x="6891173" y="2921371"/>
                <a:ext cx="790937" cy="29205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7F3CB60F-AC0D-4BCF-8D14-852B764B34FE}"/>
                  </a:ext>
                </a:extLst>
              </p:cNvPr>
              <p:cNvCxnSpPr/>
              <p:nvPr/>
            </p:nvCxnSpPr>
            <p:spPr>
              <a:xfrm>
                <a:off x="8034124" y="2921371"/>
                <a:ext cx="551537" cy="895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1244AF2B-C0E7-4D12-995E-F968BAE938F2}"/>
                      </a:ext>
                    </a:extLst>
                  </p:cNvPr>
                  <p:cNvSpPr txBox="1"/>
                  <p:nvPr/>
                </p:nvSpPr>
                <p:spPr>
                  <a:xfrm>
                    <a:off x="8585661" y="2678753"/>
                    <a:ext cx="478800" cy="3798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charset="0"/>
                                </a:rPr>
                                <m:t>𝑦</m:t>
                              </m:r>
                            </m:e>
                          </m:acc>
                        </m:oMath>
                      </m:oMathPara>
                    </a14:m>
                    <a:endParaRPr lang="en-US" sz="1600" dirty="0"/>
                  </a:p>
                </p:txBody>
              </p:sp>
            </mc:Choice>
            <mc:Fallback xmlns="">
              <p:sp>
                <p:nvSpPr>
                  <p:cNvPr id="261" name="TextBox 260">
                    <a:extLst>
                      <a:ext uri="{FF2B5EF4-FFF2-40B4-BE49-F238E27FC236}">
                        <a16:creationId xmlns:a16="http://schemas.microsoft.com/office/drawing/2014/main" id="{1244AF2B-C0E7-4D12-995E-F968BAE938F2}"/>
                      </a:ext>
                    </a:extLst>
                  </p:cNvPr>
                  <p:cNvSpPr txBox="1">
                    <a:spLocks noRot="1" noChangeAspect="1" noMove="1" noResize="1" noEditPoints="1" noAdjustHandles="1" noChangeArrowheads="1" noChangeShapeType="1" noTextEdit="1"/>
                  </p:cNvSpPr>
                  <p:nvPr/>
                </p:nvSpPr>
                <p:spPr>
                  <a:xfrm>
                    <a:off x="8585661" y="2678753"/>
                    <a:ext cx="478800" cy="379884"/>
                  </a:xfrm>
                  <a:prstGeom prst="rect">
                    <a:avLst/>
                  </a:prstGeom>
                  <a:blipFill>
                    <a:blip r:embed="rId2"/>
                    <a:stretch>
                      <a:fillRect t="-21569" r="-66667" b="-23529"/>
                    </a:stretch>
                  </a:blipFill>
                </p:spPr>
                <p:txBody>
                  <a:bodyPr/>
                  <a:lstStyle/>
                  <a:p>
                    <a:r>
                      <a:rPr lang="en-US">
                        <a:noFill/>
                      </a:rPr>
                      <a:t> </a:t>
                    </a:r>
                  </a:p>
                </p:txBody>
              </p:sp>
            </mc:Fallback>
          </mc:AlternateContent>
          <p:cxnSp>
            <p:nvCxnSpPr>
              <p:cNvPr id="262" name="Straight Arrow Connector 261">
                <a:extLst>
                  <a:ext uri="{FF2B5EF4-FFF2-40B4-BE49-F238E27FC236}">
                    <a16:creationId xmlns:a16="http://schemas.microsoft.com/office/drawing/2014/main" id="{5D7D5B13-FEB4-4171-820C-18DCC29D24E0}"/>
                  </a:ext>
                </a:extLst>
              </p:cNvPr>
              <p:cNvCxnSpPr/>
              <p:nvPr/>
            </p:nvCxnSpPr>
            <p:spPr>
              <a:xfrm flipV="1">
                <a:off x="3462326" y="1705504"/>
                <a:ext cx="790935" cy="6124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AB076380-F0E3-4C1B-A3C8-E304FBFBC071}"/>
                  </a:ext>
                </a:extLst>
              </p:cNvPr>
              <p:cNvCxnSpPr/>
              <p:nvPr/>
            </p:nvCxnSpPr>
            <p:spPr>
              <a:xfrm>
                <a:off x="3462326" y="2317915"/>
                <a:ext cx="790935"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0C7D4BB4-5E77-4308-BF21-B55B76E9C2E7}"/>
                  </a:ext>
                </a:extLst>
              </p:cNvPr>
              <p:cNvCxnSpPr/>
              <p:nvPr/>
            </p:nvCxnSpPr>
            <p:spPr>
              <a:xfrm>
                <a:off x="3462326" y="2317915"/>
                <a:ext cx="790935" cy="6124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BFA95D89-A7A3-48C8-94A5-286FB7CC82E6}"/>
                  </a:ext>
                </a:extLst>
              </p:cNvPr>
              <p:cNvCxnSpPr/>
              <p:nvPr/>
            </p:nvCxnSpPr>
            <p:spPr>
              <a:xfrm>
                <a:off x="3462326" y="2317915"/>
                <a:ext cx="790935" cy="122482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4DB88BB5-88D9-489C-AB52-7FDFAEFDA8AB}"/>
                  </a:ext>
                </a:extLst>
              </p:cNvPr>
              <p:cNvCxnSpPr/>
              <p:nvPr/>
            </p:nvCxnSpPr>
            <p:spPr>
              <a:xfrm flipV="1">
                <a:off x="3462326" y="1705504"/>
                <a:ext cx="790935" cy="122482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CBFE58C2-E883-41FE-BCB2-42422BBC4839}"/>
                  </a:ext>
                </a:extLst>
              </p:cNvPr>
              <p:cNvCxnSpPr/>
              <p:nvPr/>
            </p:nvCxnSpPr>
            <p:spPr>
              <a:xfrm flipV="1">
                <a:off x="3462326" y="2317915"/>
                <a:ext cx="790935" cy="6124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D0141647-4318-4093-9DCD-5C745781C4A3}"/>
                  </a:ext>
                </a:extLst>
              </p:cNvPr>
              <p:cNvCxnSpPr/>
              <p:nvPr/>
            </p:nvCxnSpPr>
            <p:spPr>
              <a:xfrm>
                <a:off x="3462326" y="2930326"/>
                <a:ext cx="790935"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4D827168-68BD-467B-9160-B33A20FF6BBD}"/>
                  </a:ext>
                </a:extLst>
              </p:cNvPr>
              <p:cNvCxnSpPr/>
              <p:nvPr/>
            </p:nvCxnSpPr>
            <p:spPr>
              <a:xfrm>
                <a:off x="3462326" y="2930326"/>
                <a:ext cx="790935" cy="6124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C96B08A0-C19C-4D58-B659-AA226B042447}"/>
                  </a:ext>
                </a:extLst>
              </p:cNvPr>
              <p:cNvCxnSpPr/>
              <p:nvPr/>
            </p:nvCxnSpPr>
            <p:spPr>
              <a:xfrm flipV="1">
                <a:off x="3462326" y="3542737"/>
                <a:ext cx="790935" cy="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AB221B04-BD84-407D-9EDC-74DA4D234558}"/>
                  </a:ext>
                </a:extLst>
              </p:cNvPr>
              <p:cNvCxnSpPr/>
              <p:nvPr/>
            </p:nvCxnSpPr>
            <p:spPr>
              <a:xfrm flipV="1">
                <a:off x="3462326" y="2930326"/>
                <a:ext cx="790935" cy="61241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C7E1B750-A105-4904-82DA-673D7F3DBC14}"/>
                  </a:ext>
                </a:extLst>
              </p:cNvPr>
              <p:cNvCxnSpPr/>
              <p:nvPr/>
            </p:nvCxnSpPr>
            <p:spPr>
              <a:xfrm flipV="1">
                <a:off x="3462326" y="2317915"/>
                <a:ext cx="790935" cy="122482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2E0B2686-53D0-46A9-85E1-3AF70E6C836A}"/>
                  </a:ext>
                </a:extLst>
              </p:cNvPr>
              <p:cNvCxnSpPr/>
              <p:nvPr/>
            </p:nvCxnSpPr>
            <p:spPr>
              <a:xfrm flipV="1">
                <a:off x="3462326" y="1705504"/>
                <a:ext cx="790935" cy="183723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27315360-F960-488A-9166-CD86441871BF}"/>
                  </a:ext>
                </a:extLst>
              </p:cNvPr>
              <p:cNvSpPr/>
              <p:nvPr/>
            </p:nvSpPr>
            <p:spPr>
              <a:xfrm>
                <a:off x="4253261" y="4013600"/>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75" name="Straight Arrow Connector 274">
                <a:extLst>
                  <a:ext uri="{FF2B5EF4-FFF2-40B4-BE49-F238E27FC236}">
                    <a16:creationId xmlns:a16="http://schemas.microsoft.com/office/drawing/2014/main" id="{9704BAA8-92B9-402E-A851-B5FD1CA00025}"/>
                  </a:ext>
                </a:extLst>
              </p:cNvPr>
              <p:cNvCxnSpPr/>
              <p:nvPr/>
            </p:nvCxnSpPr>
            <p:spPr>
              <a:xfrm>
                <a:off x="3462326" y="3542738"/>
                <a:ext cx="790935" cy="6124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AF3950C2-C9AC-4E7A-A078-2299AC486406}"/>
                  </a:ext>
                </a:extLst>
              </p:cNvPr>
              <p:cNvCxnSpPr/>
              <p:nvPr/>
            </p:nvCxnSpPr>
            <p:spPr>
              <a:xfrm>
                <a:off x="3462326" y="2930326"/>
                <a:ext cx="790935" cy="122482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F1CCEBF2-C1CF-4494-BE94-356405D4C816}"/>
                  </a:ext>
                </a:extLst>
              </p:cNvPr>
              <p:cNvCxnSpPr/>
              <p:nvPr/>
            </p:nvCxnSpPr>
            <p:spPr>
              <a:xfrm>
                <a:off x="3462326" y="2317915"/>
                <a:ext cx="790935" cy="183723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id="{45834C21-82CB-4641-B34B-4DCBC29FC54C}"/>
                  </a:ext>
                </a:extLst>
              </p:cNvPr>
              <p:cNvSpPr/>
              <p:nvPr/>
            </p:nvSpPr>
            <p:spPr>
              <a:xfrm>
                <a:off x="5396210" y="2483063"/>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9" name="Oval 278">
                <a:extLst>
                  <a:ext uri="{FF2B5EF4-FFF2-40B4-BE49-F238E27FC236}">
                    <a16:creationId xmlns:a16="http://schemas.microsoft.com/office/drawing/2014/main" id="{5A9348B2-9BEF-482D-B33D-29B6E6A5409D}"/>
                  </a:ext>
                </a:extLst>
              </p:cNvPr>
              <p:cNvSpPr/>
              <p:nvPr/>
            </p:nvSpPr>
            <p:spPr>
              <a:xfrm>
                <a:off x="5396210" y="3072857"/>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0" name="Oval 279">
                <a:extLst>
                  <a:ext uri="{FF2B5EF4-FFF2-40B4-BE49-F238E27FC236}">
                    <a16:creationId xmlns:a16="http://schemas.microsoft.com/office/drawing/2014/main" id="{5EBADF37-F1CB-456C-B737-6CE1AF8A7E0D}"/>
                  </a:ext>
                </a:extLst>
              </p:cNvPr>
              <p:cNvSpPr/>
              <p:nvPr/>
            </p:nvSpPr>
            <p:spPr>
              <a:xfrm>
                <a:off x="5396210" y="1893269"/>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1" name="Oval 280">
                <a:extLst>
                  <a:ext uri="{FF2B5EF4-FFF2-40B4-BE49-F238E27FC236}">
                    <a16:creationId xmlns:a16="http://schemas.microsoft.com/office/drawing/2014/main" id="{65AD0C18-A388-4D63-81F3-4C84AD7AE801}"/>
                  </a:ext>
                </a:extLst>
              </p:cNvPr>
              <p:cNvSpPr/>
              <p:nvPr/>
            </p:nvSpPr>
            <p:spPr>
              <a:xfrm>
                <a:off x="5396210" y="3662652"/>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82" name="Straight Arrow Connector 281">
                <a:extLst>
                  <a:ext uri="{FF2B5EF4-FFF2-40B4-BE49-F238E27FC236}">
                    <a16:creationId xmlns:a16="http://schemas.microsoft.com/office/drawing/2014/main" id="{8E3FF823-559B-4B97-B704-A5766ADF11EB}"/>
                  </a:ext>
                </a:extLst>
              </p:cNvPr>
              <p:cNvCxnSpPr/>
              <p:nvPr/>
            </p:nvCxnSpPr>
            <p:spPr>
              <a:xfrm>
                <a:off x="4605275" y="1705504"/>
                <a:ext cx="790935" cy="32931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3F2ABD09-E764-4816-8DD8-2B6C7E448FA8}"/>
                  </a:ext>
                </a:extLst>
              </p:cNvPr>
              <p:cNvCxnSpPr/>
              <p:nvPr/>
            </p:nvCxnSpPr>
            <p:spPr>
              <a:xfrm>
                <a:off x="4605275" y="2317915"/>
                <a:ext cx="790935" cy="30669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8984F6DB-64C6-4883-86EA-D8879C21D457}"/>
                  </a:ext>
                </a:extLst>
              </p:cNvPr>
              <p:cNvCxnSpPr/>
              <p:nvPr/>
            </p:nvCxnSpPr>
            <p:spPr>
              <a:xfrm>
                <a:off x="4605275" y="3542737"/>
                <a:ext cx="790935" cy="26146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0E32ACF8-076A-4E03-AA9E-FC0A7319FB71}"/>
                  </a:ext>
                </a:extLst>
              </p:cNvPr>
              <p:cNvCxnSpPr/>
              <p:nvPr/>
            </p:nvCxnSpPr>
            <p:spPr>
              <a:xfrm>
                <a:off x="4605275" y="2930326"/>
                <a:ext cx="790935" cy="28408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1E14DE0E-9C5A-4E80-82BD-974E16D08032}"/>
                  </a:ext>
                </a:extLst>
              </p:cNvPr>
              <p:cNvCxnSpPr/>
              <p:nvPr/>
            </p:nvCxnSpPr>
            <p:spPr>
              <a:xfrm flipV="1">
                <a:off x="4605275" y="3214406"/>
                <a:ext cx="790935" cy="3283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02D6E915-76A3-485C-B80D-703EAA7C4128}"/>
                  </a:ext>
                </a:extLst>
              </p:cNvPr>
              <p:cNvCxnSpPr/>
              <p:nvPr/>
            </p:nvCxnSpPr>
            <p:spPr>
              <a:xfrm flipV="1">
                <a:off x="4605275" y="3804201"/>
                <a:ext cx="790935" cy="35094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0169CCE6-D39F-409C-B616-79529141392D}"/>
                  </a:ext>
                </a:extLst>
              </p:cNvPr>
              <p:cNvCxnSpPr/>
              <p:nvPr/>
            </p:nvCxnSpPr>
            <p:spPr>
              <a:xfrm flipV="1">
                <a:off x="4605275" y="2034818"/>
                <a:ext cx="790935" cy="28309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B3383EE9-8B1B-4AB5-A59F-6D2D70D6F1AD}"/>
                  </a:ext>
                </a:extLst>
              </p:cNvPr>
              <p:cNvCxnSpPr/>
              <p:nvPr/>
            </p:nvCxnSpPr>
            <p:spPr>
              <a:xfrm flipV="1">
                <a:off x="4605275" y="3214406"/>
                <a:ext cx="790935" cy="94074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74F37471-189C-4FD2-8132-93FAD21F9491}"/>
                  </a:ext>
                </a:extLst>
              </p:cNvPr>
              <p:cNvCxnSpPr/>
              <p:nvPr/>
            </p:nvCxnSpPr>
            <p:spPr>
              <a:xfrm>
                <a:off x="4605275" y="2930326"/>
                <a:ext cx="790935" cy="87387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AF7C23CE-C054-44D1-8AFF-C23DF5F9AAA5}"/>
                  </a:ext>
                </a:extLst>
              </p:cNvPr>
              <p:cNvCxnSpPr/>
              <p:nvPr/>
            </p:nvCxnSpPr>
            <p:spPr>
              <a:xfrm>
                <a:off x="4605275" y="2317915"/>
                <a:ext cx="790935" cy="148628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7C44F502-901A-49EB-BCA9-472B7CA0C16F}"/>
                  </a:ext>
                </a:extLst>
              </p:cNvPr>
              <p:cNvCxnSpPr/>
              <p:nvPr/>
            </p:nvCxnSpPr>
            <p:spPr>
              <a:xfrm>
                <a:off x="4605275" y="1705504"/>
                <a:ext cx="790935" cy="209869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D43822BB-C3DE-48C9-A5B0-FDF7E0D63862}"/>
                  </a:ext>
                </a:extLst>
              </p:cNvPr>
              <p:cNvCxnSpPr/>
              <p:nvPr/>
            </p:nvCxnSpPr>
            <p:spPr>
              <a:xfrm>
                <a:off x="4605275" y="1705504"/>
                <a:ext cx="790935" cy="150890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52AAC17B-267A-4314-BE6A-B2E4C57EFF4B}"/>
                  </a:ext>
                </a:extLst>
              </p:cNvPr>
              <p:cNvCxnSpPr/>
              <p:nvPr/>
            </p:nvCxnSpPr>
            <p:spPr>
              <a:xfrm flipV="1">
                <a:off x="4605275" y="2624612"/>
                <a:ext cx="790935" cy="153053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E7D4DFD4-08BE-4BAE-8DD1-E1D16D4EBBBD}"/>
                  </a:ext>
                </a:extLst>
              </p:cNvPr>
              <p:cNvCxnSpPr/>
              <p:nvPr/>
            </p:nvCxnSpPr>
            <p:spPr>
              <a:xfrm flipV="1">
                <a:off x="4605275" y="2034818"/>
                <a:ext cx="790935" cy="21203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D5BD306D-72BD-4C20-949C-D1AAFDF2A83F}"/>
                  </a:ext>
                </a:extLst>
              </p:cNvPr>
              <p:cNvCxnSpPr/>
              <p:nvPr/>
            </p:nvCxnSpPr>
            <p:spPr>
              <a:xfrm flipV="1">
                <a:off x="4605275" y="2624612"/>
                <a:ext cx="790935" cy="153053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463894E7-66A8-4388-869F-29CBA27EA6FD}"/>
                  </a:ext>
                </a:extLst>
              </p:cNvPr>
              <p:cNvCxnSpPr/>
              <p:nvPr/>
            </p:nvCxnSpPr>
            <p:spPr>
              <a:xfrm flipV="1">
                <a:off x="4605275" y="2034818"/>
                <a:ext cx="790935" cy="150791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A6E4026A-99E4-462D-AAB0-9D62BF089EF5}"/>
                  </a:ext>
                </a:extLst>
              </p:cNvPr>
              <p:cNvCxnSpPr/>
              <p:nvPr/>
            </p:nvCxnSpPr>
            <p:spPr>
              <a:xfrm flipV="1">
                <a:off x="4605275" y="2624612"/>
                <a:ext cx="790935" cy="30571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9" name="Straight Arrow Connector 298">
                <a:extLst>
                  <a:ext uri="{FF2B5EF4-FFF2-40B4-BE49-F238E27FC236}">
                    <a16:creationId xmlns:a16="http://schemas.microsoft.com/office/drawing/2014/main" id="{451E6C39-91C3-4651-A660-283EDC1A9054}"/>
                  </a:ext>
                </a:extLst>
              </p:cNvPr>
              <p:cNvCxnSpPr/>
              <p:nvPr/>
            </p:nvCxnSpPr>
            <p:spPr>
              <a:xfrm flipV="1">
                <a:off x="4605275" y="2034818"/>
                <a:ext cx="790935" cy="89550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0" name="Straight Arrow Connector 299">
                <a:extLst>
                  <a:ext uri="{FF2B5EF4-FFF2-40B4-BE49-F238E27FC236}">
                    <a16:creationId xmlns:a16="http://schemas.microsoft.com/office/drawing/2014/main" id="{66999CB7-0AD4-4C27-85D4-B55D53147B45}"/>
                  </a:ext>
                </a:extLst>
              </p:cNvPr>
              <p:cNvCxnSpPr/>
              <p:nvPr/>
            </p:nvCxnSpPr>
            <p:spPr>
              <a:xfrm>
                <a:off x="4605275" y="2317915"/>
                <a:ext cx="790935" cy="89649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C2B2843B-0BE2-4B20-ADAC-CF66FDAB8226}"/>
                  </a:ext>
                </a:extLst>
              </p:cNvPr>
              <p:cNvCxnSpPr/>
              <p:nvPr/>
            </p:nvCxnSpPr>
            <p:spPr>
              <a:xfrm>
                <a:off x="4605275" y="1705504"/>
                <a:ext cx="790935" cy="91910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2AB6D927-A512-47FC-B913-96E02CF13E9F}"/>
                  </a:ext>
                </a:extLst>
              </p:cNvPr>
              <p:cNvCxnSpPr>
                <a:endCxn id="313" idx="2"/>
              </p:cNvCxnSpPr>
              <p:nvPr/>
            </p:nvCxnSpPr>
            <p:spPr>
              <a:xfrm>
                <a:off x="5748224" y="2034818"/>
                <a:ext cx="811387" cy="58979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633E32EA-9CAC-4D06-8069-7B136EFADB1F}"/>
                  </a:ext>
                </a:extLst>
              </p:cNvPr>
              <p:cNvCxnSpPr>
                <a:endCxn id="314" idx="2"/>
              </p:cNvCxnSpPr>
              <p:nvPr/>
            </p:nvCxnSpPr>
            <p:spPr>
              <a:xfrm flipV="1">
                <a:off x="5748224" y="3213423"/>
                <a:ext cx="790935" cy="98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A4417BBE-EC40-4126-8965-8720A4C3DE07}"/>
                  </a:ext>
                </a:extLst>
              </p:cNvPr>
              <p:cNvCxnSpPr/>
              <p:nvPr/>
            </p:nvCxnSpPr>
            <p:spPr>
              <a:xfrm flipV="1">
                <a:off x="4605275" y="2624612"/>
                <a:ext cx="790935" cy="91812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5" name="Straight Arrow Connector 304">
                <a:extLst>
                  <a:ext uri="{FF2B5EF4-FFF2-40B4-BE49-F238E27FC236}">
                    <a16:creationId xmlns:a16="http://schemas.microsoft.com/office/drawing/2014/main" id="{37CB1DBF-70AD-4D31-A1BD-17FABAB27845}"/>
                  </a:ext>
                </a:extLst>
              </p:cNvPr>
              <p:cNvCxnSpPr>
                <a:endCxn id="313" idx="2"/>
              </p:cNvCxnSpPr>
              <p:nvPr/>
            </p:nvCxnSpPr>
            <p:spPr>
              <a:xfrm flipV="1">
                <a:off x="5748224" y="2624612"/>
                <a:ext cx="811387" cy="117958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2C6E5C8-2513-45A8-B5EB-D5A6D3CB4E71}"/>
                  </a:ext>
                </a:extLst>
              </p:cNvPr>
              <p:cNvCxnSpPr>
                <a:endCxn id="314" idx="2"/>
              </p:cNvCxnSpPr>
              <p:nvPr/>
            </p:nvCxnSpPr>
            <p:spPr>
              <a:xfrm flipV="1">
                <a:off x="5748224" y="3213423"/>
                <a:ext cx="790935" cy="59077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EABB029B-C5E4-4691-97E7-EBAF3B20522D}"/>
                  </a:ext>
                </a:extLst>
              </p:cNvPr>
              <p:cNvCxnSpPr>
                <a:endCxn id="313" idx="2"/>
              </p:cNvCxnSpPr>
              <p:nvPr/>
            </p:nvCxnSpPr>
            <p:spPr>
              <a:xfrm flipV="1">
                <a:off x="5748224" y="2624612"/>
                <a:ext cx="811387" cy="117958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8" name="Straight Arrow Connector 307">
                <a:extLst>
                  <a:ext uri="{FF2B5EF4-FFF2-40B4-BE49-F238E27FC236}">
                    <a16:creationId xmlns:a16="http://schemas.microsoft.com/office/drawing/2014/main" id="{2112F45C-B035-4FBE-BC76-79400D38E654}"/>
                  </a:ext>
                </a:extLst>
              </p:cNvPr>
              <p:cNvCxnSpPr>
                <a:endCxn id="314" idx="2"/>
              </p:cNvCxnSpPr>
              <p:nvPr/>
            </p:nvCxnSpPr>
            <p:spPr>
              <a:xfrm>
                <a:off x="5748224" y="2624612"/>
                <a:ext cx="790935" cy="5888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8C5D37B3-9617-4BD9-8236-99B47EC2CB4E}"/>
                  </a:ext>
                </a:extLst>
              </p:cNvPr>
              <p:cNvCxnSpPr>
                <a:endCxn id="314" idx="2"/>
              </p:cNvCxnSpPr>
              <p:nvPr/>
            </p:nvCxnSpPr>
            <p:spPr>
              <a:xfrm>
                <a:off x="5748224" y="2034818"/>
                <a:ext cx="790935" cy="117860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4890E862-F97E-4FC4-8386-E229795CB63A}"/>
                  </a:ext>
                </a:extLst>
              </p:cNvPr>
              <p:cNvCxnSpPr>
                <a:endCxn id="313" idx="2"/>
              </p:cNvCxnSpPr>
              <p:nvPr/>
            </p:nvCxnSpPr>
            <p:spPr>
              <a:xfrm flipV="1">
                <a:off x="5748224" y="2624612"/>
                <a:ext cx="811387" cy="58979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C3BEC231-A507-43C5-8ADD-EA1F5784CCB1}"/>
                  </a:ext>
                </a:extLst>
              </p:cNvPr>
              <p:cNvCxnSpPr>
                <a:endCxn id="313" idx="2"/>
              </p:cNvCxnSpPr>
              <p:nvPr/>
            </p:nvCxnSpPr>
            <p:spPr>
              <a:xfrm>
                <a:off x="5748224" y="2624612"/>
                <a:ext cx="811387"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312" name="Oval 311">
                <a:extLst>
                  <a:ext uri="{FF2B5EF4-FFF2-40B4-BE49-F238E27FC236}">
                    <a16:creationId xmlns:a16="http://schemas.microsoft.com/office/drawing/2014/main" id="{2CF28372-CE60-4521-B41D-99F52DD842F4}"/>
                  </a:ext>
                </a:extLst>
              </p:cNvPr>
              <p:cNvSpPr/>
              <p:nvPr/>
            </p:nvSpPr>
            <p:spPr>
              <a:xfrm>
                <a:off x="3110312" y="2788777"/>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3" name="Oval 312">
                <a:extLst>
                  <a:ext uri="{FF2B5EF4-FFF2-40B4-BE49-F238E27FC236}">
                    <a16:creationId xmlns:a16="http://schemas.microsoft.com/office/drawing/2014/main" id="{E17E5713-3929-4F11-BB4B-822DC91AA6A8}"/>
                  </a:ext>
                </a:extLst>
              </p:cNvPr>
              <p:cNvSpPr/>
              <p:nvPr/>
            </p:nvSpPr>
            <p:spPr>
              <a:xfrm>
                <a:off x="3110312" y="2176366"/>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4" name="Oval 313">
                <a:extLst>
                  <a:ext uri="{FF2B5EF4-FFF2-40B4-BE49-F238E27FC236}">
                    <a16:creationId xmlns:a16="http://schemas.microsoft.com/office/drawing/2014/main" id="{21F063F5-1F97-4290-96B7-D8FC9AAAEF21}"/>
                  </a:ext>
                </a:extLst>
              </p:cNvPr>
              <p:cNvSpPr/>
              <p:nvPr/>
            </p:nvSpPr>
            <p:spPr>
              <a:xfrm>
                <a:off x="3110312" y="3401189"/>
                <a:ext cx="352014" cy="28309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7A76CBD1-420D-447D-B7B1-6DA5F340D3CB}"/>
                    </a:ext>
                  </a:extLst>
                </p:cNvPr>
                <p:cNvSpPr txBox="1"/>
                <p:nvPr/>
              </p:nvSpPr>
              <p:spPr>
                <a:xfrm>
                  <a:off x="2354223" y="2151517"/>
                  <a:ext cx="434877" cy="4926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1</m:t>
                            </m:r>
                          </m:sub>
                        </m:sSub>
                      </m:oMath>
                    </m:oMathPara>
                  </a14:m>
                  <a:endParaRPr lang="en-US" sz="2000" dirty="0"/>
                </a:p>
              </p:txBody>
            </p:sp>
          </mc:Choice>
          <mc:Fallback xmlns="">
            <p:sp>
              <p:nvSpPr>
                <p:cNvPr id="165" name="TextBox 164">
                  <a:extLst>
                    <a:ext uri="{FF2B5EF4-FFF2-40B4-BE49-F238E27FC236}">
                      <a16:creationId xmlns:a16="http://schemas.microsoft.com/office/drawing/2014/main" id="{7A76CBD1-420D-447D-B7B1-6DA5F340D3CB}"/>
                    </a:ext>
                  </a:extLst>
                </p:cNvPr>
                <p:cNvSpPr txBox="1">
                  <a:spLocks noRot="1" noChangeAspect="1" noMove="1" noResize="1" noEditPoints="1" noAdjustHandles="1" noChangeArrowheads="1" noChangeShapeType="1" noTextEdit="1"/>
                </p:cNvSpPr>
                <p:nvPr/>
              </p:nvSpPr>
              <p:spPr>
                <a:xfrm>
                  <a:off x="2354223" y="2151517"/>
                  <a:ext cx="434877" cy="492604"/>
                </a:xfrm>
                <a:prstGeom prst="rect">
                  <a:avLst/>
                </a:prstGeom>
                <a:blipFill>
                  <a:blip r:embed="rId3"/>
                  <a:stretch>
                    <a:fillRect l="-12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8C2411A0-5E57-4899-897A-B115A0B83E68}"/>
                    </a:ext>
                  </a:extLst>
                </p:cNvPr>
                <p:cNvSpPr txBox="1"/>
                <p:nvPr/>
              </p:nvSpPr>
              <p:spPr>
                <a:xfrm>
                  <a:off x="2355523" y="2763481"/>
                  <a:ext cx="433578" cy="4926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2</m:t>
                            </m:r>
                          </m:sub>
                        </m:sSub>
                      </m:oMath>
                    </m:oMathPara>
                  </a14:m>
                  <a:endParaRPr lang="en-US" sz="2000" dirty="0"/>
                </a:p>
              </p:txBody>
            </p:sp>
          </mc:Choice>
          <mc:Fallback xmlns="">
            <p:sp>
              <p:nvSpPr>
                <p:cNvPr id="166" name="TextBox 165">
                  <a:extLst>
                    <a:ext uri="{FF2B5EF4-FFF2-40B4-BE49-F238E27FC236}">
                      <a16:creationId xmlns:a16="http://schemas.microsoft.com/office/drawing/2014/main" id="{8C2411A0-5E57-4899-897A-B115A0B83E68}"/>
                    </a:ext>
                  </a:extLst>
                </p:cNvPr>
                <p:cNvSpPr txBox="1">
                  <a:spLocks noRot="1" noChangeAspect="1" noMove="1" noResize="1" noEditPoints="1" noAdjustHandles="1" noChangeArrowheads="1" noChangeShapeType="1" noTextEdit="1"/>
                </p:cNvSpPr>
                <p:nvPr/>
              </p:nvSpPr>
              <p:spPr>
                <a:xfrm>
                  <a:off x="2355523" y="2763481"/>
                  <a:ext cx="433578" cy="492604"/>
                </a:xfrm>
                <a:prstGeom prst="rect">
                  <a:avLst/>
                </a:prstGeom>
                <a:blipFill>
                  <a:blip r:embed="rId4"/>
                  <a:stretch>
                    <a:fillRect l="-12069"/>
                  </a:stretch>
                </a:blipFill>
              </p:spPr>
              <p:txBody>
                <a:bodyPr/>
                <a:lstStyle/>
                <a:p>
                  <a:r>
                    <a:rPr lang="en-US">
                      <a:noFill/>
                    </a:rPr>
                    <a:t> </a:t>
                  </a:r>
                </a:p>
              </p:txBody>
            </p:sp>
          </mc:Fallback>
        </mc:AlternateContent>
        <p:cxnSp>
          <p:nvCxnSpPr>
            <p:cNvPr id="245" name="Straight Arrow Connector 244">
              <a:extLst>
                <a:ext uri="{FF2B5EF4-FFF2-40B4-BE49-F238E27FC236}">
                  <a16:creationId xmlns:a16="http://schemas.microsoft.com/office/drawing/2014/main" id="{20A1BDAC-0C3D-4695-BE46-1EFB6265041E}"/>
                </a:ext>
              </a:extLst>
            </p:cNvPr>
            <p:cNvCxnSpPr>
              <a:cxnSpLocks/>
              <a:stCxn id="165" idx="3"/>
            </p:cNvCxnSpPr>
            <p:nvPr/>
          </p:nvCxnSpPr>
          <p:spPr>
            <a:xfrm flipV="1">
              <a:off x="2789100" y="2056787"/>
              <a:ext cx="333243" cy="34103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49426DD9-2F16-40C9-95C8-E002F5014E2F}"/>
                </a:ext>
              </a:extLst>
            </p:cNvPr>
            <p:cNvCxnSpPr>
              <a:cxnSpLocks/>
              <a:stCxn id="166" idx="3"/>
            </p:cNvCxnSpPr>
            <p:nvPr/>
          </p:nvCxnSpPr>
          <p:spPr>
            <a:xfrm flipV="1">
              <a:off x="2789101" y="2667653"/>
              <a:ext cx="333241" cy="3421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4994A301-B564-4470-9AA5-2D92BA9ACA78}"/>
                </a:ext>
              </a:extLst>
            </p:cNvPr>
            <p:cNvCxnSpPr>
              <a:cxnSpLocks/>
              <a:stCxn id="165" idx="3"/>
            </p:cNvCxnSpPr>
            <p:nvPr/>
          </p:nvCxnSpPr>
          <p:spPr>
            <a:xfrm>
              <a:off x="2789100" y="2397819"/>
              <a:ext cx="333243" cy="26983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8741B5B1-126A-455D-8B86-DAEDA9C31E20}"/>
                </a:ext>
              </a:extLst>
            </p:cNvPr>
            <p:cNvCxnSpPr>
              <a:cxnSpLocks/>
              <a:stCxn id="165" idx="3"/>
            </p:cNvCxnSpPr>
            <p:nvPr/>
          </p:nvCxnSpPr>
          <p:spPr>
            <a:xfrm>
              <a:off x="2789100" y="2397819"/>
              <a:ext cx="333243" cy="88070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B16F35CC-1178-4DF9-ABE8-3C9E21AAE000}"/>
                </a:ext>
              </a:extLst>
            </p:cNvPr>
            <p:cNvCxnSpPr>
              <a:cxnSpLocks/>
              <a:stCxn id="166" idx="3"/>
            </p:cNvCxnSpPr>
            <p:nvPr/>
          </p:nvCxnSpPr>
          <p:spPr>
            <a:xfrm flipV="1">
              <a:off x="2789101" y="2056787"/>
              <a:ext cx="333241" cy="95299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E65BDB2B-0A68-4C5A-8F5D-554B7BDAE631}"/>
                </a:ext>
              </a:extLst>
            </p:cNvPr>
            <p:cNvCxnSpPr>
              <a:cxnSpLocks/>
              <a:stCxn id="166" idx="3"/>
            </p:cNvCxnSpPr>
            <p:nvPr/>
          </p:nvCxnSpPr>
          <p:spPr>
            <a:xfrm>
              <a:off x="2789101" y="3009783"/>
              <a:ext cx="333241" cy="26873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4" name="TextBox 83"/>
              <p:cNvSpPr txBox="1"/>
              <p:nvPr/>
            </p:nvSpPr>
            <p:spPr>
              <a:xfrm>
                <a:off x="1019927" y="3830655"/>
                <a:ext cx="2759367" cy="2959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pt-BR" i="1">
                              <a:latin typeface="Cambria Math" panose="02040503050406030204" pitchFamily="18" charset="0"/>
                            </a:rPr>
                          </m:ctrlPr>
                        </m:sSupPr>
                        <m:e>
                          <m:r>
                            <a:rPr lang="en-US" b="0" i="1" smtClean="0">
                              <a:latin typeface="Cambria Math" panose="02040503050406030204" pitchFamily="18" charset="0"/>
                            </a:rPr>
                            <m:t>𝑊</m:t>
                          </m:r>
                        </m:e>
                        <m:sup>
                          <m:d>
                            <m:dPr>
                              <m:begChr m:val="["/>
                              <m:endChr m:val="]"/>
                              <m:ctrlPr>
                                <a:rPr lang="en-US" i="1">
                                  <a:latin typeface="Cambria Math" panose="02040503050406030204" pitchFamily="18" charset="0"/>
                                </a:rPr>
                              </m:ctrlPr>
                            </m:dPr>
                            <m:e>
                              <m:r>
                                <a:rPr lang="en-US" i="1">
                                  <a:latin typeface="Cambria Math" panose="02040503050406030204" pitchFamily="18" charset="0"/>
                                </a:rPr>
                                <m:t>1</m:t>
                              </m:r>
                            </m:e>
                          </m:d>
                          <m:r>
                            <a:rPr lang="en-US" b="0" i="1" smtClean="0">
                              <a:latin typeface="Cambria Math" panose="02040503050406030204" pitchFamily="18" charset="0"/>
                            </a:rPr>
                            <m:t>    </m:t>
                          </m:r>
                        </m:sup>
                      </m:sSup>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m:t>
                      </m:r>
                      <m:sSup>
                        <m:sSupPr>
                          <m:ctrlPr>
                            <a:rPr lang="pt-BR" i="1">
                              <a:latin typeface="Cambria Math" panose="02040503050406030204" pitchFamily="18" charset="0"/>
                            </a:rPr>
                          </m:ctrlPr>
                        </m:sSupPr>
                        <m:e>
                          <m:r>
                            <a:rPr lang="en-US" b="0" i="1" smtClean="0">
                              <a:latin typeface="Cambria Math" panose="02040503050406030204" pitchFamily="18" charset="0"/>
                            </a:rPr>
                            <m:t>𝑏</m:t>
                          </m:r>
                        </m:e>
                        <m:sup>
                          <m:r>
                            <a:rPr lang="en-US" i="1">
                              <a:latin typeface="Cambria Math" panose="02040503050406030204" pitchFamily="18" charset="0"/>
                            </a:rPr>
                            <m:t>[1]</m:t>
                          </m:r>
                        </m:sup>
                      </m:sSup>
                    </m:oMath>
                  </m:oMathPara>
                </a14:m>
                <a:endParaRPr lang="en-US" dirty="0"/>
              </a:p>
            </p:txBody>
          </p:sp>
        </mc:Choice>
        <mc:Fallback xmlns="">
          <p:sp>
            <p:nvSpPr>
              <p:cNvPr id="84" name="TextBox 83"/>
              <p:cNvSpPr txBox="1">
                <a:spLocks noRot="1" noChangeAspect="1" noMove="1" noResize="1" noEditPoints="1" noAdjustHandles="1" noChangeArrowheads="1" noChangeShapeType="1" noTextEdit="1"/>
              </p:cNvSpPr>
              <p:nvPr/>
            </p:nvSpPr>
            <p:spPr>
              <a:xfrm>
                <a:off x="1019927" y="3830655"/>
                <a:ext cx="2759367" cy="295978"/>
              </a:xfrm>
              <a:prstGeom prst="rect">
                <a:avLst/>
              </a:prstGeom>
              <a:blipFill rotWithShape="0">
                <a:blip r:embed="rId5"/>
                <a:stretch>
                  <a:fillRect t="-4082"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p:cNvSpPr txBox="1"/>
              <p:nvPr/>
            </p:nvSpPr>
            <p:spPr>
              <a:xfrm>
                <a:off x="862873" y="4212358"/>
                <a:ext cx="3349479" cy="247504"/>
              </a:xfrm>
              <a:prstGeom prst="rect">
                <a:avLst/>
              </a:prstGeom>
              <a:noFill/>
            </p:spPr>
            <p:txBody>
              <a:bodyPr wrap="square" lIns="0" tIns="0" rIns="0" bIns="0" rtlCol="0">
                <a:spAutoFit/>
              </a:bodyPr>
              <a:lstStyle/>
              <a:p>
                <a:r>
                  <a:rPr lang="en-US" sz="1400" dirty="0"/>
                  <a:t>   </a:t>
                </a:r>
                <a14:m>
                  <m:oMath xmlns:m="http://schemas.openxmlformats.org/officeDocument/2006/math">
                    <m:d>
                      <m:dPr>
                        <m:ctrlPr>
                          <a:rPr lang="en-US" sz="1400" i="1" smtClean="0">
                            <a:latin typeface="Cambria Math" panose="02040503050406030204" pitchFamily="18" charset="0"/>
                          </a:rPr>
                        </m:ctrlPr>
                      </m:dPr>
                      <m:e>
                        <m:sSup>
                          <m:sSupPr>
                            <m:ctrlPr>
                              <a:rPr lang="pt-BR" sz="1400" i="1">
                                <a:latin typeface="Cambria Math" panose="02040503050406030204" pitchFamily="18" charset="0"/>
                              </a:rPr>
                            </m:ctrlPr>
                          </m:sSupPr>
                          <m:e>
                            <m:r>
                              <a:rPr lang="en-US" sz="1400" i="1">
                                <a:latin typeface="Cambria Math" panose="02040503050406030204" pitchFamily="18" charset="0"/>
                              </a:rPr>
                              <m:t>𝑛</m:t>
                            </m:r>
                          </m:e>
                          <m:sup>
                            <m:d>
                              <m:dPr>
                                <m:begChr m:val="["/>
                                <m:endChr m:val="]"/>
                                <m:ctrlPr>
                                  <a:rPr lang="en-US" sz="1400" i="1">
                                    <a:latin typeface="Cambria Math" panose="02040503050406030204" pitchFamily="18" charset="0"/>
                                  </a:rPr>
                                </m:ctrlPr>
                              </m:dPr>
                              <m:e>
                                <m:r>
                                  <a:rPr lang="en-US" sz="1400" i="1">
                                    <a:latin typeface="Cambria Math" panose="02040503050406030204" pitchFamily="18" charset="0"/>
                                  </a:rPr>
                                  <m:t>1</m:t>
                                </m:r>
                              </m:e>
                            </m:d>
                          </m:sup>
                        </m:sSup>
                        <m:r>
                          <a:rPr lang="en-US" sz="1400" i="1">
                            <a:latin typeface="Cambria Math" panose="02040503050406030204" pitchFamily="18" charset="0"/>
                          </a:rPr>
                          <m:t>,1</m:t>
                        </m:r>
                      </m:e>
                    </m:d>
                    <m:r>
                      <a:rPr lang="en-US" sz="1400" i="1" smtClean="0">
                        <a:latin typeface="Cambria Math" panose="02040503050406030204" pitchFamily="18" charset="0"/>
                      </a:rPr>
                      <m:t> </m:t>
                    </m:r>
                  </m:oMath>
                </a14:m>
                <a:r>
                  <a:rPr lang="en-US" sz="1400" dirty="0"/>
                  <a:t> </a:t>
                </a:r>
                <a14:m>
                  <m:oMath xmlns:m="http://schemas.openxmlformats.org/officeDocument/2006/math">
                    <m:d>
                      <m:dPr>
                        <m:ctrlPr>
                          <a:rPr lang="en-US" sz="1400" i="1">
                            <a:latin typeface="Cambria Math" panose="02040503050406030204" pitchFamily="18" charset="0"/>
                          </a:rPr>
                        </m:ctrlPr>
                      </m:dPr>
                      <m:e>
                        <m:sSup>
                          <m:sSupPr>
                            <m:ctrlPr>
                              <a:rPr lang="pt-BR" sz="1400" i="1">
                                <a:latin typeface="Cambria Math" panose="02040503050406030204" pitchFamily="18" charset="0"/>
                              </a:rPr>
                            </m:ctrlPr>
                          </m:sSupPr>
                          <m:e>
                            <m:r>
                              <a:rPr lang="en-US" sz="1400" i="1">
                                <a:latin typeface="Cambria Math" panose="02040503050406030204" pitchFamily="18" charset="0"/>
                              </a:rPr>
                              <m:t>𝑛</m:t>
                            </m:r>
                          </m:e>
                          <m:sup>
                            <m:d>
                              <m:dPr>
                                <m:begChr m:val="["/>
                                <m:endChr m:val="]"/>
                                <m:ctrlPr>
                                  <a:rPr lang="en-US" sz="1400" i="1">
                                    <a:latin typeface="Cambria Math" panose="02040503050406030204" pitchFamily="18" charset="0"/>
                                  </a:rPr>
                                </m:ctrlPr>
                              </m:dPr>
                              <m:e>
                                <m:r>
                                  <a:rPr lang="en-US" sz="1400" i="1">
                                    <a:latin typeface="Cambria Math" panose="02040503050406030204" pitchFamily="18" charset="0"/>
                                  </a:rPr>
                                  <m:t>1</m:t>
                                </m:r>
                              </m:e>
                            </m:d>
                          </m:sup>
                        </m:sSup>
                        <m:r>
                          <a:rPr lang="en-US" sz="1400" i="1">
                            <a:latin typeface="Cambria Math" panose="02040503050406030204" pitchFamily="18" charset="0"/>
                          </a:rPr>
                          <m:t>,</m:t>
                        </m:r>
                        <m:sSup>
                          <m:sSupPr>
                            <m:ctrlPr>
                              <a:rPr lang="pt-BR" sz="1400" i="1">
                                <a:latin typeface="Cambria Math" panose="02040503050406030204" pitchFamily="18" charset="0"/>
                              </a:rPr>
                            </m:ctrlPr>
                          </m:sSupPr>
                          <m:e>
                            <m:r>
                              <a:rPr lang="en-US" sz="1400" i="1">
                                <a:latin typeface="Cambria Math" panose="02040503050406030204" pitchFamily="18" charset="0"/>
                              </a:rPr>
                              <m:t>𝑛</m:t>
                            </m:r>
                          </m:e>
                          <m:sup>
                            <m:d>
                              <m:dPr>
                                <m:begChr m:val="["/>
                                <m:endChr m:val="]"/>
                                <m:ctrlPr>
                                  <a:rPr lang="en-US" sz="1400" i="1">
                                    <a:latin typeface="Cambria Math" panose="02040503050406030204" pitchFamily="18" charset="0"/>
                                  </a:rPr>
                                </m:ctrlPr>
                              </m:dPr>
                              <m:e>
                                <m:r>
                                  <a:rPr lang="en-US" sz="1400" b="0" i="1" smtClean="0">
                                    <a:latin typeface="Cambria Math" panose="02040503050406030204" pitchFamily="18" charset="0"/>
                                  </a:rPr>
                                  <m:t>0</m:t>
                                </m:r>
                              </m:e>
                            </m:d>
                          </m:sup>
                        </m:sSup>
                      </m:e>
                    </m:d>
                  </m:oMath>
                </a14:m>
                <a:r>
                  <a:rPr lang="en-US" sz="1400" dirty="0"/>
                  <a:t>  </a:t>
                </a:r>
                <a14:m>
                  <m:oMath xmlns:m="http://schemas.openxmlformats.org/officeDocument/2006/math">
                    <m:d>
                      <m:dPr>
                        <m:ctrlPr>
                          <a:rPr lang="en-US" sz="1400" i="1">
                            <a:latin typeface="Cambria Math" panose="02040503050406030204" pitchFamily="18" charset="0"/>
                          </a:rPr>
                        </m:ctrlPr>
                      </m:dPr>
                      <m:e>
                        <m:sSup>
                          <m:sSupPr>
                            <m:ctrlPr>
                              <a:rPr lang="pt-BR" sz="1400" i="1">
                                <a:latin typeface="Cambria Math" panose="02040503050406030204" pitchFamily="18" charset="0"/>
                              </a:rPr>
                            </m:ctrlPr>
                          </m:sSupPr>
                          <m:e>
                            <m:r>
                              <a:rPr lang="en-US" sz="1400" i="1">
                                <a:latin typeface="Cambria Math" panose="02040503050406030204" pitchFamily="18" charset="0"/>
                              </a:rPr>
                              <m:t>𝑛</m:t>
                            </m:r>
                          </m:e>
                          <m:sup>
                            <m:d>
                              <m:dPr>
                                <m:begChr m:val="["/>
                                <m:endChr m:val="]"/>
                                <m:ctrlPr>
                                  <a:rPr lang="en-US" sz="1400" i="1">
                                    <a:latin typeface="Cambria Math" panose="02040503050406030204" pitchFamily="18" charset="0"/>
                                  </a:rPr>
                                </m:ctrlPr>
                              </m:dPr>
                              <m:e>
                                <m:r>
                                  <a:rPr lang="en-US" sz="1400" b="0" i="1" smtClean="0">
                                    <a:latin typeface="Cambria Math" panose="02040503050406030204" pitchFamily="18" charset="0"/>
                                  </a:rPr>
                                  <m:t>0</m:t>
                                </m:r>
                              </m:e>
                            </m:d>
                          </m:sup>
                        </m:sSup>
                        <m:r>
                          <a:rPr lang="en-US" sz="1400" i="1">
                            <a:latin typeface="Cambria Math" panose="02040503050406030204" pitchFamily="18" charset="0"/>
                          </a:rPr>
                          <m:t>,1</m:t>
                        </m:r>
                      </m:e>
                    </m:d>
                    <m:r>
                      <a:rPr lang="en-US" sz="1400" i="1">
                        <a:latin typeface="Cambria Math" panose="02040503050406030204" pitchFamily="18" charset="0"/>
                      </a:rPr>
                      <m:t> </m:t>
                    </m:r>
                    <m:r>
                      <a:rPr lang="en-US" sz="1400" i="1" smtClean="0">
                        <a:latin typeface="Cambria Math" panose="02040503050406030204" pitchFamily="18" charset="0"/>
                      </a:rPr>
                      <m:t> </m:t>
                    </m:r>
                  </m:oMath>
                </a14:m>
                <a:r>
                  <a:rPr lang="en-US" sz="1400" dirty="0"/>
                  <a:t> </a:t>
                </a:r>
                <a14:m>
                  <m:oMath xmlns:m="http://schemas.openxmlformats.org/officeDocument/2006/math">
                    <m:d>
                      <m:dPr>
                        <m:ctrlPr>
                          <a:rPr lang="en-US" sz="1400" i="1">
                            <a:latin typeface="Cambria Math" panose="02040503050406030204" pitchFamily="18" charset="0"/>
                          </a:rPr>
                        </m:ctrlPr>
                      </m:dPr>
                      <m:e>
                        <m:sSup>
                          <m:sSupPr>
                            <m:ctrlPr>
                              <a:rPr lang="pt-BR" sz="1400" i="1">
                                <a:latin typeface="Cambria Math" panose="02040503050406030204" pitchFamily="18" charset="0"/>
                              </a:rPr>
                            </m:ctrlPr>
                          </m:sSupPr>
                          <m:e>
                            <m:r>
                              <a:rPr lang="en-US" sz="1400" i="1">
                                <a:latin typeface="Cambria Math" panose="02040503050406030204" pitchFamily="18" charset="0"/>
                              </a:rPr>
                              <m:t>𝑛</m:t>
                            </m:r>
                          </m:e>
                          <m:sup>
                            <m:d>
                              <m:dPr>
                                <m:begChr m:val="["/>
                                <m:endChr m:val="]"/>
                                <m:ctrlPr>
                                  <a:rPr lang="en-US" sz="1400" i="1">
                                    <a:latin typeface="Cambria Math" panose="02040503050406030204" pitchFamily="18" charset="0"/>
                                  </a:rPr>
                                </m:ctrlPr>
                              </m:dPr>
                              <m:e>
                                <m:r>
                                  <a:rPr lang="en-US" sz="1400" i="1">
                                    <a:latin typeface="Cambria Math" panose="02040503050406030204" pitchFamily="18" charset="0"/>
                                  </a:rPr>
                                  <m:t>1</m:t>
                                </m:r>
                              </m:e>
                            </m:d>
                          </m:sup>
                        </m:sSup>
                        <m:r>
                          <a:rPr lang="en-US" sz="1400" i="1">
                            <a:latin typeface="Cambria Math" panose="02040503050406030204" pitchFamily="18" charset="0"/>
                          </a:rPr>
                          <m:t>,1</m:t>
                        </m:r>
                      </m:e>
                    </m:d>
                    <m:r>
                      <a:rPr lang="en-US" sz="1400" i="1">
                        <a:latin typeface="Cambria Math" panose="02040503050406030204" pitchFamily="18" charset="0"/>
                      </a:rPr>
                      <m:t> </m:t>
                    </m:r>
                  </m:oMath>
                </a14:m>
                <a:endParaRPr lang="en-US" sz="1400" dirty="0"/>
              </a:p>
            </p:txBody>
          </p:sp>
        </mc:Choice>
        <mc:Fallback xmlns="">
          <p:sp>
            <p:nvSpPr>
              <p:cNvPr id="86" name="TextBox 85"/>
              <p:cNvSpPr txBox="1">
                <a:spLocks noRot="1" noChangeAspect="1" noMove="1" noResize="1" noEditPoints="1" noAdjustHandles="1" noChangeArrowheads="1" noChangeShapeType="1" noTextEdit="1"/>
              </p:cNvSpPr>
              <p:nvPr/>
            </p:nvSpPr>
            <p:spPr>
              <a:xfrm>
                <a:off x="862873" y="4212358"/>
                <a:ext cx="3349479" cy="247504"/>
              </a:xfrm>
              <a:prstGeom prst="rect">
                <a:avLst/>
              </a:prstGeom>
              <a:blipFill rotWithShape="0">
                <a:blip r:embed="rId6"/>
                <a:stretch>
                  <a:fillRect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p:cNvSpPr txBox="1"/>
              <p:nvPr/>
            </p:nvSpPr>
            <p:spPr>
              <a:xfrm>
                <a:off x="936857" y="4888611"/>
                <a:ext cx="2759367" cy="2959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pt-BR" i="1">
                              <a:latin typeface="Cambria Math" panose="02040503050406030204" pitchFamily="18" charset="0"/>
                            </a:rPr>
                          </m:ctrlPr>
                        </m:sSupPr>
                        <m:e>
                          <m:r>
                            <a:rPr lang="en-US" b="0" i="1" smtClean="0">
                              <a:latin typeface="Cambria Math" panose="02040503050406030204" pitchFamily="18" charset="0"/>
                            </a:rPr>
                            <m:t>𝑊</m:t>
                          </m:r>
                        </m:e>
                        <m:sup>
                          <m:d>
                            <m:dPr>
                              <m:begChr m:val="["/>
                              <m:endChr m:val="]"/>
                              <m:ctrlPr>
                                <a:rPr lang="en-US" i="1">
                                  <a:latin typeface="Cambria Math" panose="02040503050406030204" pitchFamily="18" charset="0"/>
                                </a:rPr>
                              </m:ctrlPr>
                            </m:dPr>
                            <m:e>
                              <m:r>
                                <a:rPr lang="en-US" i="1">
                                  <a:latin typeface="Cambria Math" panose="02040503050406030204" pitchFamily="18" charset="0"/>
                                </a:rPr>
                                <m:t>1</m:t>
                              </m:r>
                            </m:e>
                          </m:d>
                          <m:r>
                            <a:rPr lang="en-US" b="0" i="1" smtClean="0">
                              <a:latin typeface="Cambria Math" panose="02040503050406030204" pitchFamily="18" charset="0"/>
                            </a:rPr>
                            <m:t>    </m:t>
                          </m:r>
                        </m:sup>
                      </m:sSup>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  +</m:t>
                      </m:r>
                      <m:sSup>
                        <m:sSupPr>
                          <m:ctrlPr>
                            <a:rPr lang="pt-BR" i="1">
                              <a:latin typeface="Cambria Math" panose="02040503050406030204" pitchFamily="18" charset="0"/>
                            </a:rPr>
                          </m:ctrlPr>
                        </m:sSupPr>
                        <m:e>
                          <m:r>
                            <a:rPr lang="en-US" b="0" i="1" smtClean="0">
                              <a:latin typeface="Cambria Math" panose="02040503050406030204" pitchFamily="18" charset="0"/>
                            </a:rPr>
                            <m:t>𝑏</m:t>
                          </m:r>
                        </m:e>
                        <m:sup>
                          <m:r>
                            <a:rPr lang="en-US" i="1">
                              <a:latin typeface="Cambria Math" panose="02040503050406030204" pitchFamily="18" charset="0"/>
                            </a:rPr>
                            <m:t>[1]</m:t>
                          </m:r>
                        </m:sup>
                      </m:sSup>
                    </m:oMath>
                  </m:oMathPara>
                </a14:m>
                <a:endParaRPr lang="en-US" dirty="0"/>
              </a:p>
            </p:txBody>
          </p:sp>
        </mc:Choice>
        <mc:Fallback xmlns="">
          <p:sp>
            <p:nvSpPr>
              <p:cNvPr id="89" name="TextBox 88"/>
              <p:cNvSpPr txBox="1">
                <a:spLocks noRot="1" noChangeAspect="1" noMove="1" noResize="1" noEditPoints="1" noAdjustHandles="1" noChangeArrowheads="1" noChangeShapeType="1" noTextEdit="1"/>
              </p:cNvSpPr>
              <p:nvPr/>
            </p:nvSpPr>
            <p:spPr>
              <a:xfrm>
                <a:off x="936857" y="4888611"/>
                <a:ext cx="2759367" cy="295978"/>
              </a:xfrm>
              <a:prstGeom prst="rect">
                <a:avLst/>
              </a:prstGeom>
              <a:blipFill rotWithShape="0">
                <a:blip r:embed="rId7"/>
                <a:stretch>
                  <a:fillRect t="-4167" b="-104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0" name="TextBox 89"/>
              <p:cNvSpPr txBox="1"/>
              <p:nvPr/>
            </p:nvSpPr>
            <p:spPr>
              <a:xfrm>
                <a:off x="779803" y="5270314"/>
                <a:ext cx="3349479" cy="247504"/>
              </a:xfrm>
              <a:prstGeom prst="rect">
                <a:avLst/>
              </a:prstGeom>
              <a:noFill/>
            </p:spPr>
            <p:txBody>
              <a:bodyPr wrap="square" lIns="0" tIns="0" rIns="0" bIns="0" rtlCol="0">
                <a:spAutoFit/>
              </a:bodyPr>
              <a:lstStyle/>
              <a:p>
                <a:r>
                  <a:rPr lang="en-US" sz="1400" dirty="0" smtClean="0"/>
                  <a:t>   </a:t>
                </a:r>
                <a14:m>
                  <m:oMath xmlns:m="http://schemas.openxmlformats.org/officeDocument/2006/math">
                    <m:d>
                      <m:dPr>
                        <m:ctrlPr>
                          <a:rPr lang="en-US" sz="1400" i="1" smtClean="0">
                            <a:latin typeface="Cambria Math" panose="02040503050406030204" pitchFamily="18" charset="0"/>
                          </a:rPr>
                        </m:ctrlPr>
                      </m:dPr>
                      <m:e>
                        <m:sSup>
                          <m:sSupPr>
                            <m:ctrlPr>
                              <a:rPr lang="pt-BR" sz="1400" i="1">
                                <a:latin typeface="Cambria Math" panose="02040503050406030204" pitchFamily="18" charset="0"/>
                              </a:rPr>
                            </m:ctrlPr>
                          </m:sSupPr>
                          <m:e>
                            <m:r>
                              <a:rPr lang="en-US" sz="1400" i="1">
                                <a:latin typeface="Cambria Math" panose="02040503050406030204" pitchFamily="18" charset="0"/>
                              </a:rPr>
                              <m:t>𝑛</m:t>
                            </m:r>
                          </m:e>
                          <m:sup>
                            <m:d>
                              <m:dPr>
                                <m:begChr m:val="["/>
                                <m:endChr m:val="]"/>
                                <m:ctrlPr>
                                  <a:rPr lang="en-US" sz="1400" i="1">
                                    <a:latin typeface="Cambria Math" panose="02040503050406030204" pitchFamily="18" charset="0"/>
                                  </a:rPr>
                                </m:ctrlPr>
                              </m:dPr>
                              <m:e>
                                <m:r>
                                  <a:rPr lang="en-US" sz="1400" i="1">
                                    <a:latin typeface="Cambria Math" panose="02040503050406030204" pitchFamily="18" charset="0"/>
                                  </a:rPr>
                                  <m:t>1</m:t>
                                </m:r>
                              </m:e>
                            </m:d>
                          </m:sup>
                        </m:sSup>
                        <m:r>
                          <a:rPr lang="en-US" sz="1400" i="1">
                            <a:latin typeface="Cambria Math" panose="02040503050406030204" pitchFamily="18" charset="0"/>
                          </a:rPr>
                          <m:t>,</m:t>
                        </m:r>
                        <m:r>
                          <a:rPr lang="en-US" sz="1400" b="0" i="1" smtClean="0">
                            <a:latin typeface="Cambria Math" panose="02040503050406030204" pitchFamily="18" charset="0"/>
                          </a:rPr>
                          <m:t>𝑚</m:t>
                        </m:r>
                      </m:e>
                    </m:d>
                    <m:r>
                      <a:rPr lang="en-US" sz="1400" i="1" smtClean="0">
                        <a:latin typeface="Cambria Math" panose="02040503050406030204" pitchFamily="18" charset="0"/>
                      </a:rPr>
                      <m:t> </m:t>
                    </m:r>
                  </m:oMath>
                </a14:m>
                <a:r>
                  <a:rPr lang="en-US" sz="1400" dirty="0"/>
                  <a:t> </a:t>
                </a:r>
                <a14:m>
                  <m:oMath xmlns:m="http://schemas.openxmlformats.org/officeDocument/2006/math">
                    <m:d>
                      <m:dPr>
                        <m:ctrlPr>
                          <a:rPr lang="en-US" sz="1400" i="1">
                            <a:latin typeface="Cambria Math" panose="02040503050406030204" pitchFamily="18" charset="0"/>
                          </a:rPr>
                        </m:ctrlPr>
                      </m:dPr>
                      <m:e>
                        <m:sSup>
                          <m:sSupPr>
                            <m:ctrlPr>
                              <a:rPr lang="pt-BR" sz="1400" i="1">
                                <a:latin typeface="Cambria Math" panose="02040503050406030204" pitchFamily="18" charset="0"/>
                              </a:rPr>
                            </m:ctrlPr>
                          </m:sSupPr>
                          <m:e>
                            <m:r>
                              <a:rPr lang="en-US" sz="1400" i="1">
                                <a:latin typeface="Cambria Math" panose="02040503050406030204" pitchFamily="18" charset="0"/>
                              </a:rPr>
                              <m:t>𝑛</m:t>
                            </m:r>
                          </m:e>
                          <m:sup>
                            <m:d>
                              <m:dPr>
                                <m:begChr m:val="["/>
                                <m:endChr m:val="]"/>
                                <m:ctrlPr>
                                  <a:rPr lang="en-US" sz="1400" i="1">
                                    <a:latin typeface="Cambria Math" panose="02040503050406030204" pitchFamily="18" charset="0"/>
                                  </a:rPr>
                                </m:ctrlPr>
                              </m:dPr>
                              <m:e>
                                <m:r>
                                  <a:rPr lang="en-US" sz="1400" i="1">
                                    <a:latin typeface="Cambria Math" panose="02040503050406030204" pitchFamily="18" charset="0"/>
                                  </a:rPr>
                                  <m:t>1</m:t>
                                </m:r>
                              </m:e>
                            </m:d>
                          </m:sup>
                        </m:sSup>
                        <m:r>
                          <a:rPr lang="en-US" sz="1400" i="1">
                            <a:latin typeface="Cambria Math" panose="02040503050406030204" pitchFamily="18" charset="0"/>
                          </a:rPr>
                          <m:t>,</m:t>
                        </m:r>
                        <m:sSup>
                          <m:sSupPr>
                            <m:ctrlPr>
                              <a:rPr lang="pt-BR" sz="1400" i="1">
                                <a:latin typeface="Cambria Math" panose="02040503050406030204" pitchFamily="18" charset="0"/>
                              </a:rPr>
                            </m:ctrlPr>
                          </m:sSupPr>
                          <m:e>
                            <m:r>
                              <a:rPr lang="en-US" sz="1400" i="1">
                                <a:latin typeface="Cambria Math" panose="02040503050406030204" pitchFamily="18" charset="0"/>
                              </a:rPr>
                              <m:t>𝑛</m:t>
                            </m:r>
                          </m:e>
                          <m:sup>
                            <m:d>
                              <m:dPr>
                                <m:begChr m:val="["/>
                                <m:endChr m:val="]"/>
                                <m:ctrlPr>
                                  <a:rPr lang="en-US" sz="1400" i="1">
                                    <a:latin typeface="Cambria Math" panose="02040503050406030204" pitchFamily="18" charset="0"/>
                                  </a:rPr>
                                </m:ctrlPr>
                              </m:dPr>
                              <m:e>
                                <m:r>
                                  <a:rPr lang="en-US" sz="1400" b="0" i="1" smtClean="0">
                                    <a:latin typeface="Cambria Math" panose="02040503050406030204" pitchFamily="18" charset="0"/>
                                  </a:rPr>
                                  <m:t>0</m:t>
                                </m:r>
                              </m:e>
                            </m:d>
                          </m:sup>
                        </m:sSup>
                      </m:e>
                    </m:d>
                  </m:oMath>
                </a14:m>
                <a:r>
                  <a:rPr lang="en-US" sz="1400" dirty="0"/>
                  <a:t>  </a:t>
                </a:r>
                <a14:m>
                  <m:oMath xmlns:m="http://schemas.openxmlformats.org/officeDocument/2006/math">
                    <m:d>
                      <m:dPr>
                        <m:ctrlPr>
                          <a:rPr lang="en-US" sz="1400" i="1">
                            <a:latin typeface="Cambria Math" panose="02040503050406030204" pitchFamily="18" charset="0"/>
                          </a:rPr>
                        </m:ctrlPr>
                      </m:dPr>
                      <m:e>
                        <m:sSup>
                          <m:sSupPr>
                            <m:ctrlPr>
                              <a:rPr lang="pt-BR" sz="1400" i="1">
                                <a:latin typeface="Cambria Math" panose="02040503050406030204" pitchFamily="18" charset="0"/>
                              </a:rPr>
                            </m:ctrlPr>
                          </m:sSupPr>
                          <m:e>
                            <m:r>
                              <a:rPr lang="en-US" sz="1400" i="1">
                                <a:latin typeface="Cambria Math" panose="02040503050406030204" pitchFamily="18" charset="0"/>
                              </a:rPr>
                              <m:t>𝑛</m:t>
                            </m:r>
                          </m:e>
                          <m:sup>
                            <m:d>
                              <m:dPr>
                                <m:begChr m:val="["/>
                                <m:endChr m:val="]"/>
                                <m:ctrlPr>
                                  <a:rPr lang="en-US" sz="1400" i="1">
                                    <a:latin typeface="Cambria Math" panose="02040503050406030204" pitchFamily="18" charset="0"/>
                                  </a:rPr>
                                </m:ctrlPr>
                              </m:dPr>
                              <m:e>
                                <m:r>
                                  <a:rPr lang="en-US" sz="1400" b="0" i="1" smtClean="0">
                                    <a:latin typeface="Cambria Math" panose="02040503050406030204" pitchFamily="18" charset="0"/>
                                  </a:rPr>
                                  <m:t>0</m:t>
                                </m:r>
                              </m:e>
                            </m:d>
                          </m:sup>
                        </m:sSup>
                        <m:r>
                          <a:rPr lang="en-US" sz="1400" i="1">
                            <a:latin typeface="Cambria Math" panose="02040503050406030204" pitchFamily="18" charset="0"/>
                          </a:rPr>
                          <m:t>,</m:t>
                        </m:r>
                        <m:r>
                          <a:rPr lang="en-US" sz="1400" b="0" i="1" smtClean="0">
                            <a:latin typeface="Cambria Math" panose="02040503050406030204" pitchFamily="18" charset="0"/>
                          </a:rPr>
                          <m:t>𝑚</m:t>
                        </m:r>
                      </m:e>
                    </m:d>
                    <m:r>
                      <a:rPr lang="en-US" sz="1400" i="1">
                        <a:latin typeface="Cambria Math" panose="02040503050406030204" pitchFamily="18" charset="0"/>
                      </a:rPr>
                      <m:t> </m:t>
                    </m:r>
                    <m:r>
                      <a:rPr lang="en-US" sz="1400" i="1" smtClean="0">
                        <a:latin typeface="Cambria Math" panose="02040503050406030204" pitchFamily="18" charset="0"/>
                      </a:rPr>
                      <m:t> </m:t>
                    </m:r>
                  </m:oMath>
                </a14:m>
                <a:r>
                  <a:rPr lang="en-US" sz="1400" dirty="0"/>
                  <a:t> </a:t>
                </a:r>
                <a14:m>
                  <m:oMath xmlns:m="http://schemas.openxmlformats.org/officeDocument/2006/math">
                    <m:d>
                      <m:dPr>
                        <m:ctrlPr>
                          <a:rPr lang="en-US" sz="1400" i="1">
                            <a:latin typeface="Cambria Math" panose="02040503050406030204" pitchFamily="18" charset="0"/>
                          </a:rPr>
                        </m:ctrlPr>
                      </m:dPr>
                      <m:e>
                        <m:sSup>
                          <m:sSupPr>
                            <m:ctrlPr>
                              <a:rPr lang="pt-BR" sz="1400" i="1">
                                <a:latin typeface="Cambria Math" panose="02040503050406030204" pitchFamily="18" charset="0"/>
                              </a:rPr>
                            </m:ctrlPr>
                          </m:sSupPr>
                          <m:e>
                            <m:r>
                              <a:rPr lang="en-US" sz="1400" i="1">
                                <a:latin typeface="Cambria Math" panose="02040503050406030204" pitchFamily="18" charset="0"/>
                              </a:rPr>
                              <m:t>𝑛</m:t>
                            </m:r>
                          </m:e>
                          <m:sup>
                            <m:d>
                              <m:dPr>
                                <m:begChr m:val="["/>
                                <m:endChr m:val="]"/>
                                <m:ctrlPr>
                                  <a:rPr lang="en-US" sz="1400" i="1">
                                    <a:latin typeface="Cambria Math" panose="02040503050406030204" pitchFamily="18" charset="0"/>
                                  </a:rPr>
                                </m:ctrlPr>
                              </m:dPr>
                              <m:e>
                                <m:r>
                                  <a:rPr lang="en-US" sz="1400" i="1">
                                    <a:latin typeface="Cambria Math" panose="02040503050406030204" pitchFamily="18" charset="0"/>
                                  </a:rPr>
                                  <m:t>1</m:t>
                                </m:r>
                              </m:e>
                            </m:d>
                          </m:sup>
                        </m:sSup>
                        <m:r>
                          <a:rPr lang="en-US" sz="1400" i="1">
                            <a:latin typeface="Cambria Math" panose="02040503050406030204" pitchFamily="18" charset="0"/>
                          </a:rPr>
                          <m:t>,</m:t>
                        </m:r>
                        <m:r>
                          <a:rPr lang="en-US" sz="1400" b="0" i="1" smtClean="0">
                            <a:latin typeface="Cambria Math" panose="02040503050406030204" pitchFamily="18" charset="0"/>
                          </a:rPr>
                          <m:t>1</m:t>
                        </m:r>
                      </m:e>
                    </m:d>
                    <m:r>
                      <a:rPr lang="en-US" sz="1400" i="1">
                        <a:latin typeface="Cambria Math" panose="02040503050406030204" pitchFamily="18" charset="0"/>
                      </a:rPr>
                      <m:t> </m:t>
                    </m:r>
                  </m:oMath>
                </a14:m>
                <a:endParaRPr lang="en-US" sz="1400" dirty="0"/>
              </a:p>
            </p:txBody>
          </p:sp>
        </mc:Choice>
        <mc:Fallback>
          <p:sp>
            <p:nvSpPr>
              <p:cNvPr id="90" name="TextBox 89"/>
              <p:cNvSpPr txBox="1">
                <a:spLocks noRot="1" noChangeAspect="1" noMove="1" noResize="1" noEditPoints="1" noAdjustHandles="1" noChangeArrowheads="1" noChangeShapeType="1" noTextEdit="1"/>
              </p:cNvSpPr>
              <p:nvPr/>
            </p:nvSpPr>
            <p:spPr>
              <a:xfrm>
                <a:off x="779803" y="5270314"/>
                <a:ext cx="3349479" cy="247504"/>
              </a:xfrm>
              <a:prstGeom prst="rect">
                <a:avLst/>
              </a:prstGeom>
              <a:blipFill>
                <a:blip r:embed="rId8"/>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p:cNvSpPr txBox="1"/>
              <p:nvPr/>
            </p:nvSpPr>
            <p:spPr>
              <a:xfrm>
                <a:off x="8053629" y="3978644"/>
                <a:ext cx="2759367" cy="2959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pt-BR" i="1" smtClean="0">
                              <a:latin typeface="Cambria Math" panose="02040503050406030204" pitchFamily="18" charset="0"/>
                            </a:rPr>
                          </m:ctrlPr>
                        </m:sSupPr>
                        <m:e>
                          <m:r>
                            <a:rPr lang="en-US" b="0" i="1" smtClean="0">
                              <a:latin typeface="Cambria Math" panose="02040503050406030204" pitchFamily="18" charset="0"/>
                            </a:rPr>
                            <m:t>𝑎</m:t>
                          </m:r>
                        </m:e>
                        <m:sup>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 </m:t>
                          </m:r>
                        </m:sup>
                      </m:sSup>
                      <m:r>
                        <a:rPr lang="en-US" b="0" i="1" smtClean="0">
                          <a:latin typeface="Cambria Math" panose="02040503050406030204" pitchFamily="18" charset="0"/>
                        </a:rPr>
                        <m:t>:</m:t>
                      </m:r>
                      <m:sSup>
                        <m:sSupPr>
                          <m:ctrlPr>
                            <a:rPr lang="pt-BR" i="1">
                              <a:latin typeface="Cambria Math" panose="02040503050406030204" pitchFamily="18" charset="0"/>
                            </a:rPr>
                          </m:ctrlPr>
                        </m:sSupPr>
                        <m:e>
                          <m:r>
                            <a:rPr lang="en-US" b="0" i="1" smtClean="0">
                              <a:latin typeface="Cambria Math" panose="02040503050406030204" pitchFamily="18" charset="0"/>
                            </a:rPr>
                            <m:t>(</m:t>
                          </m:r>
                          <m:r>
                            <a:rPr lang="en-US" i="1">
                              <a:latin typeface="Cambria Math" panose="02040503050406030204" pitchFamily="18" charset="0"/>
                            </a:rPr>
                            <m:t>𝑛</m:t>
                          </m:r>
                        </m:e>
                        <m:sup>
                          <m:d>
                            <m:dPr>
                              <m:begChr m:val="["/>
                              <m:endChr m:val="]"/>
                              <m:ctrlPr>
                                <a:rPr lang="en-US" i="1">
                                  <a:latin typeface="Cambria Math" panose="02040503050406030204" pitchFamily="18" charset="0"/>
                                </a:rPr>
                              </m:ctrlPr>
                            </m:dPr>
                            <m:e>
                              <m:r>
                                <a:rPr lang="en-US" i="1">
                                  <a:latin typeface="Cambria Math" panose="02040503050406030204" pitchFamily="18" charset="0"/>
                                </a:rPr>
                                <m:t>𝑙</m:t>
                              </m:r>
                            </m:e>
                          </m:d>
                          <m:r>
                            <a:rPr lang="en-US" i="1">
                              <a:latin typeface="Cambria Math" panose="02040503050406030204" pitchFamily="18" charset="0"/>
                            </a:rPr>
                            <m:t> </m:t>
                          </m:r>
                        </m:sup>
                      </m:sSup>
                      <m:r>
                        <a:rPr lang="en-US" b="0" i="1" smtClean="0">
                          <a:latin typeface="Cambria Math" panose="02040503050406030204" pitchFamily="18" charset="0"/>
                        </a:rPr>
                        <m:t>,1)</m:t>
                      </m:r>
                    </m:oMath>
                  </m:oMathPara>
                </a14:m>
                <a:endParaRPr lang="en-US" b="0" dirty="0"/>
              </a:p>
            </p:txBody>
          </p:sp>
        </mc:Choice>
        <mc:Fallback xmlns="">
          <p:sp>
            <p:nvSpPr>
              <p:cNvPr id="91" name="TextBox 90"/>
              <p:cNvSpPr txBox="1">
                <a:spLocks noRot="1" noChangeAspect="1" noMove="1" noResize="1" noEditPoints="1" noAdjustHandles="1" noChangeArrowheads="1" noChangeShapeType="1" noTextEdit="1"/>
              </p:cNvSpPr>
              <p:nvPr/>
            </p:nvSpPr>
            <p:spPr>
              <a:xfrm>
                <a:off x="8053629" y="3978644"/>
                <a:ext cx="2759367" cy="295978"/>
              </a:xfrm>
              <a:prstGeom prst="rect">
                <a:avLst/>
              </a:prstGeom>
              <a:blipFill rotWithShape="0">
                <a:blip r:embed="rId9"/>
                <a:stretch>
                  <a:fillRect t="-4167" b="-35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p:cNvSpPr txBox="1"/>
              <p:nvPr/>
            </p:nvSpPr>
            <p:spPr>
              <a:xfrm>
                <a:off x="8148896" y="4803383"/>
                <a:ext cx="2759367" cy="300660"/>
              </a:xfrm>
              <a:prstGeom prst="rect">
                <a:avLst/>
              </a:prstGeom>
              <a:noFill/>
            </p:spPr>
            <p:txBody>
              <a:bodyPr wrap="square" lIns="0" tIns="0" rIns="0" bIns="0" rtlCol="0">
                <a:spAutoFit/>
              </a:bodyPr>
              <a:lstStyle/>
              <a:p>
                <a14:m>
                  <m:oMath xmlns:m="http://schemas.openxmlformats.org/officeDocument/2006/math">
                    <m:r>
                      <a:rPr lang="en-US" i="1" smtClean="0">
                        <a:latin typeface="Cambria Math" panose="02040503050406030204" pitchFamily="18" charset="0"/>
                      </a:rPr>
                      <m:t>𝑙</m:t>
                    </m:r>
                    <m:r>
                      <a:rPr lang="en-US" i="1" smtClean="0">
                        <a:latin typeface="Cambria Math" panose="02040503050406030204" pitchFamily="18" charset="0"/>
                      </a:rPr>
                      <m:t> </m:t>
                    </m:r>
                  </m:oMath>
                </a14:m>
                <a:r>
                  <a:rPr lang="en-US" b="0" dirty="0"/>
                  <a:t>=0</a:t>
                </a:r>
                <a14:m>
                  <m:oMath xmlns:m="http://schemas.openxmlformats.org/officeDocument/2006/math">
                    <m:r>
                      <a:rPr lang="en-US" b="0" i="0" smtClean="0">
                        <a:latin typeface="Cambria Math" panose="02040503050406030204" pitchFamily="18" charset="0"/>
                      </a:rPr>
                      <m:t>   </m:t>
                    </m:r>
                    <m:sSup>
                      <m:sSupPr>
                        <m:ctrlPr>
                          <a:rPr lang="pt-BR" i="1" smtClean="0">
                            <a:latin typeface="Cambria Math" panose="02040503050406030204" pitchFamily="18" charset="0"/>
                          </a:rPr>
                        </m:ctrlPr>
                      </m:sSupPr>
                      <m:e>
                        <m:r>
                          <a:rPr lang="en-US" b="0" i="1" smtClean="0">
                            <a:latin typeface="Cambria Math" panose="02040503050406030204" pitchFamily="18" charset="0"/>
                          </a:rPr>
                          <m:t>𝐴</m:t>
                        </m:r>
                      </m:e>
                      <m:sup>
                        <m:d>
                          <m:dPr>
                            <m:begChr m:val="["/>
                            <m:endChr m:val="]"/>
                            <m:ctrlPr>
                              <a:rPr lang="en-US" i="1">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 </m:t>
                        </m:r>
                      </m:sup>
                    </m:sSup>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 :(</m:t>
                    </m:r>
                    <m:sSup>
                      <m:sSupPr>
                        <m:ctrlPr>
                          <a:rPr lang="pt-BR" i="1">
                            <a:latin typeface="Cambria Math" panose="02040503050406030204" pitchFamily="18" charset="0"/>
                          </a:rPr>
                        </m:ctrlPr>
                      </m:sSupPr>
                      <m:e>
                        <m:r>
                          <a:rPr lang="en-US" i="1">
                            <a:latin typeface="Cambria Math" panose="02040503050406030204" pitchFamily="18" charset="0"/>
                          </a:rPr>
                          <m:t>𝑛</m:t>
                        </m:r>
                      </m:e>
                      <m:sup>
                        <m:d>
                          <m:dPr>
                            <m:begChr m:val="["/>
                            <m:endChr m:val="]"/>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 </m:t>
                        </m:r>
                      </m:sup>
                    </m:sSup>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p:txBody>
          </p:sp>
        </mc:Choice>
        <mc:Fallback xmlns="">
          <p:sp>
            <p:nvSpPr>
              <p:cNvPr id="93" name="TextBox 92"/>
              <p:cNvSpPr txBox="1">
                <a:spLocks noRot="1" noChangeAspect="1" noMove="1" noResize="1" noEditPoints="1" noAdjustHandles="1" noChangeArrowheads="1" noChangeShapeType="1" noTextEdit="1"/>
              </p:cNvSpPr>
              <p:nvPr/>
            </p:nvSpPr>
            <p:spPr>
              <a:xfrm>
                <a:off x="8148896" y="4803383"/>
                <a:ext cx="2759367" cy="300660"/>
              </a:xfrm>
              <a:prstGeom prst="rect">
                <a:avLst/>
              </a:prstGeom>
              <a:blipFill rotWithShape="0">
                <a:blip r:embed="rId10"/>
                <a:stretch>
                  <a:fillRect l="-3097" t="-18367" b="-469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p:cNvSpPr txBox="1"/>
              <p:nvPr/>
            </p:nvSpPr>
            <p:spPr>
              <a:xfrm>
                <a:off x="7978372" y="5235701"/>
                <a:ext cx="2759367" cy="2959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en-US" b="0" i="1" smtClean="0">
                              <a:latin typeface="Cambria Math" panose="02040503050406030204" pitchFamily="18" charset="0"/>
                            </a:rPr>
                            <m:t>𝑑𝑍</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pt-BR" i="1">
                              <a:latin typeface="Cambria Math" panose="02040503050406030204" pitchFamily="18" charset="0"/>
                            </a:rPr>
                          </m:ctrlPr>
                        </m:sSupPr>
                        <m:e>
                          <m:r>
                            <a:rPr lang="en-US" b="0" i="1" smtClean="0">
                              <a:latin typeface="Cambria Math" panose="02040503050406030204" pitchFamily="18" charset="0"/>
                            </a:rPr>
                            <m:t>𝑑</m:t>
                          </m:r>
                          <m:r>
                            <a:rPr lang="en-US" i="1">
                              <a:latin typeface="Cambria Math" panose="02040503050406030204" pitchFamily="18" charset="0"/>
                            </a:rPr>
                            <m:t>𝐴</m:t>
                          </m:r>
                        </m:e>
                        <m:sup>
                          <m:d>
                            <m:dPr>
                              <m:begChr m:val="["/>
                              <m:endChr m:val="]"/>
                              <m:ctrlPr>
                                <a:rPr lang="en-US" i="1">
                                  <a:latin typeface="Cambria Math" panose="02040503050406030204" pitchFamily="18" charset="0"/>
                                </a:rPr>
                              </m:ctrlPr>
                            </m:dPr>
                            <m:e>
                              <m:r>
                                <a:rPr lang="en-US" i="1">
                                  <a:latin typeface="Cambria Math" panose="02040503050406030204" pitchFamily="18" charset="0"/>
                                </a:rPr>
                                <m:t>𝑙</m:t>
                              </m:r>
                            </m:e>
                          </m:d>
                          <m:r>
                            <a:rPr lang="en-US" i="1">
                              <a:latin typeface="Cambria Math" panose="02040503050406030204" pitchFamily="18" charset="0"/>
                            </a:rPr>
                            <m:t> </m:t>
                          </m:r>
                        </m:sup>
                      </m:sSup>
                      <m:r>
                        <a:rPr lang="en-US" b="0" i="1" smtClean="0">
                          <a:latin typeface="Cambria Math" panose="02040503050406030204" pitchFamily="18" charset="0"/>
                        </a:rPr>
                        <m:t>:</m:t>
                      </m:r>
                      <m:sSup>
                        <m:sSupPr>
                          <m:ctrlPr>
                            <a:rPr lang="pt-BR" i="1">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𝑛</m:t>
                          </m:r>
                        </m:e>
                        <m:sup>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 </m:t>
                          </m:r>
                        </m:sup>
                      </m:sSup>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lang="en-US" dirty="0"/>
              </a:p>
            </p:txBody>
          </p:sp>
        </mc:Choice>
        <mc:Fallback xmlns="">
          <p:sp>
            <p:nvSpPr>
              <p:cNvPr id="94" name="TextBox 93"/>
              <p:cNvSpPr txBox="1">
                <a:spLocks noRot="1" noChangeAspect="1" noMove="1" noResize="1" noEditPoints="1" noAdjustHandles="1" noChangeArrowheads="1" noChangeShapeType="1" noTextEdit="1"/>
              </p:cNvSpPr>
              <p:nvPr/>
            </p:nvSpPr>
            <p:spPr>
              <a:xfrm>
                <a:off x="7978372" y="5235701"/>
                <a:ext cx="2759367" cy="295978"/>
              </a:xfrm>
              <a:prstGeom prst="rect">
                <a:avLst/>
              </a:prstGeom>
              <a:blipFill rotWithShape="0">
                <a:blip r:embed="rId11"/>
                <a:stretch>
                  <a:fillRect t="-4167" b="-35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p:cNvSpPr txBox="1"/>
              <p:nvPr/>
            </p:nvSpPr>
            <p:spPr>
              <a:xfrm>
                <a:off x="7973410" y="4395971"/>
                <a:ext cx="2759367" cy="2959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pt-BR" i="1" smtClean="0">
                              <a:latin typeface="Cambria Math" panose="02040503050406030204" pitchFamily="18" charset="0"/>
                            </a:rPr>
                          </m:ctrlPr>
                        </m:sSupPr>
                        <m:e>
                          <m:r>
                            <a:rPr lang="en-US" b="0" i="1" smtClean="0">
                              <a:latin typeface="Cambria Math" panose="02040503050406030204" pitchFamily="18" charset="0"/>
                            </a:rPr>
                            <m:t>𝐴</m:t>
                          </m:r>
                        </m:e>
                        <m:sup>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 </m:t>
                          </m:r>
                        </m:sup>
                      </m:sSup>
                      <m:r>
                        <a:rPr lang="en-US" b="0" i="1" smtClean="0">
                          <a:latin typeface="Cambria Math" panose="02040503050406030204" pitchFamily="18" charset="0"/>
                        </a:rPr>
                        <m:t>:</m:t>
                      </m:r>
                      <m:sSup>
                        <m:sSupPr>
                          <m:ctrlPr>
                            <a:rPr lang="pt-BR" i="1">
                              <a:latin typeface="Cambria Math" panose="02040503050406030204" pitchFamily="18" charset="0"/>
                            </a:rPr>
                          </m:ctrlPr>
                        </m:sSupPr>
                        <m:e>
                          <m:r>
                            <a:rPr lang="en-US" b="0" i="1" smtClean="0">
                              <a:latin typeface="Cambria Math" panose="02040503050406030204" pitchFamily="18" charset="0"/>
                            </a:rPr>
                            <m:t>(</m:t>
                          </m:r>
                          <m:r>
                            <a:rPr lang="en-US" i="1">
                              <a:latin typeface="Cambria Math" panose="02040503050406030204" pitchFamily="18" charset="0"/>
                            </a:rPr>
                            <m:t>𝑛</m:t>
                          </m:r>
                        </m:e>
                        <m:sup>
                          <m:d>
                            <m:dPr>
                              <m:begChr m:val="["/>
                              <m:endChr m:val="]"/>
                              <m:ctrlPr>
                                <a:rPr lang="en-US" i="1">
                                  <a:latin typeface="Cambria Math" panose="02040503050406030204" pitchFamily="18" charset="0"/>
                                </a:rPr>
                              </m:ctrlPr>
                            </m:dPr>
                            <m:e>
                              <m:r>
                                <a:rPr lang="en-US" i="1">
                                  <a:latin typeface="Cambria Math" panose="02040503050406030204" pitchFamily="18" charset="0"/>
                                </a:rPr>
                                <m:t>𝑙</m:t>
                              </m:r>
                            </m:e>
                          </m:d>
                          <m:r>
                            <a:rPr lang="en-US" i="1">
                              <a:latin typeface="Cambria Math" panose="02040503050406030204" pitchFamily="18" charset="0"/>
                            </a:rPr>
                            <m:t> </m:t>
                          </m:r>
                        </m:sup>
                      </m:sSup>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lang="en-US" b="0" dirty="0"/>
              </a:p>
            </p:txBody>
          </p:sp>
        </mc:Choice>
        <mc:Fallback xmlns="">
          <p:sp>
            <p:nvSpPr>
              <p:cNvPr id="95" name="TextBox 94"/>
              <p:cNvSpPr txBox="1">
                <a:spLocks noRot="1" noChangeAspect="1" noMove="1" noResize="1" noEditPoints="1" noAdjustHandles="1" noChangeArrowheads="1" noChangeShapeType="1" noTextEdit="1"/>
              </p:cNvSpPr>
              <p:nvPr/>
            </p:nvSpPr>
            <p:spPr>
              <a:xfrm>
                <a:off x="7973410" y="4395971"/>
                <a:ext cx="2759367" cy="295978"/>
              </a:xfrm>
              <a:prstGeom prst="rect">
                <a:avLst/>
              </a:prstGeom>
              <a:blipFill rotWithShape="0">
                <a:blip r:embed="rId12"/>
                <a:stretch>
                  <a:fillRect t="-4082" b="-32653"/>
                </a:stretch>
              </a:blipFill>
            </p:spPr>
            <p:txBody>
              <a:bodyPr/>
              <a:lstStyle/>
              <a:p>
                <a:r>
                  <a:rPr lang="en-US">
                    <a:noFill/>
                  </a:rPr>
                  <a:t> </a:t>
                </a:r>
              </a:p>
            </p:txBody>
          </p:sp>
        </mc:Fallback>
      </mc:AlternateContent>
      <p:sp>
        <p:nvSpPr>
          <p:cNvPr id="2" name="Footer Placeholder 1"/>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30305128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Forward propagation</a:t>
            </a:r>
          </a:p>
        </p:txBody>
      </p:sp>
      <p:grpSp>
        <p:nvGrpSpPr>
          <p:cNvPr id="7" name="Group 6"/>
          <p:cNvGrpSpPr/>
          <p:nvPr/>
        </p:nvGrpSpPr>
        <p:grpSpPr>
          <a:xfrm>
            <a:off x="8381729" y="2171331"/>
            <a:ext cx="2823756" cy="2297303"/>
            <a:chOff x="209376" y="1086274"/>
            <a:chExt cx="3272788" cy="2777728"/>
          </a:xfrm>
        </p:grpSpPr>
        <p:grpSp>
          <p:nvGrpSpPr>
            <p:cNvPr id="8" name="Group 7"/>
            <p:cNvGrpSpPr/>
            <p:nvPr/>
          </p:nvGrpSpPr>
          <p:grpSpPr>
            <a:xfrm>
              <a:off x="321923" y="1175898"/>
              <a:ext cx="2620973" cy="2519690"/>
              <a:chOff x="924674" y="1695236"/>
              <a:chExt cx="2243052" cy="2197303"/>
            </a:xfrm>
          </p:grpSpPr>
          <mc:AlternateContent xmlns:mc="http://schemas.openxmlformats.org/markup-compatibility/2006" xmlns:a14="http://schemas.microsoft.com/office/drawing/2010/main">
            <mc:Choice Requires="a14">
              <p:sp>
                <p:nvSpPr>
                  <p:cNvPr id="10" name="TextBox 9"/>
                  <p:cNvSpPr txBox="1"/>
                  <p:nvPr/>
                </p:nvSpPr>
                <p:spPr>
                  <a:xfrm>
                    <a:off x="924674" y="1695236"/>
                    <a:ext cx="2034144" cy="3604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𝑍</m:t>
                              </m:r>
                            </m:e>
                            <m:sup>
                              <m:r>
                                <a:rPr lang="en-US" sz="2000" b="0" i="1" smtClean="0">
                                  <a:latin typeface="Cambria Math" charset="0"/>
                                </a:rPr>
                                <m:t>[1]</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𝑊</m:t>
                              </m:r>
                            </m:e>
                            <m:sup>
                              <m:r>
                                <a:rPr lang="en-US" sz="2000" b="0" i="1" smtClean="0">
                                  <a:latin typeface="Cambria Math" charset="0"/>
                                </a:rPr>
                                <m:t>[1]</m:t>
                              </m:r>
                            </m:sup>
                          </m:sSup>
                          <m:r>
                            <a:rPr lang="en-US" sz="2000" b="0" i="1" smtClean="0">
                              <a:latin typeface="Cambria Math" charset="0"/>
                            </a:rPr>
                            <m:t>𝑋</m:t>
                          </m:r>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𝑏</m:t>
                              </m:r>
                            </m:e>
                            <m:sup>
                              <m:r>
                                <a:rPr lang="en-US" sz="2000" b="0" i="1" smtClean="0">
                                  <a:latin typeface="Cambria Math" charset="0"/>
                                </a:rPr>
                                <m:t>[1]</m:t>
                              </m:r>
                            </m:sup>
                          </m:sSup>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924674" y="1695236"/>
                    <a:ext cx="2034144" cy="360435"/>
                  </a:xfrm>
                  <a:prstGeom prst="rect">
                    <a:avLst/>
                  </a:prstGeom>
                  <a:blipFill rotWithShape="0">
                    <a:blip r:embed="rId2"/>
                    <a:stretch>
                      <a:fillRect r="-11905"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924674" y="2083434"/>
                    <a:ext cx="2013662" cy="7689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𝐴</m:t>
                              </m:r>
                            </m:e>
                            <m:sup>
                              <m:r>
                                <a:rPr lang="en-US" sz="2000" b="0" i="1" smtClean="0">
                                  <a:latin typeface="Cambria Math" charset="0"/>
                                </a:rPr>
                                <m:t>[1]</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𝑔</m:t>
                              </m:r>
                            </m:e>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p>
                          <m:r>
                            <a:rPr lang="en-US" sz="2000" b="0" i="0"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p>
                          <m:r>
                            <a:rPr lang="en-US" sz="2000" b="0" i="1" smtClean="0">
                              <a:latin typeface="Cambria Math" charset="0"/>
                            </a:rPr>
                            <m:t>)</m:t>
                          </m:r>
                        </m:oMath>
                      </m:oMathPara>
                    </a14:m>
                    <a:endParaRPr lang="en-US" sz="2000" dirty="0"/>
                  </a:p>
                  <a:p>
                    <a:endParaRPr lang="en-US" sz="2000" dirty="0"/>
                  </a:p>
                </p:txBody>
              </p:sp>
            </mc:Choice>
            <mc:Fallback xmlns="">
              <p:sp>
                <p:nvSpPr>
                  <p:cNvPr id="11" name="TextBox 10"/>
                  <p:cNvSpPr txBox="1">
                    <a:spLocks noRot="1" noChangeAspect="1" noMove="1" noResize="1" noEditPoints="1" noAdjustHandles="1" noChangeArrowheads="1" noChangeShapeType="1" noTextEdit="1"/>
                  </p:cNvSpPr>
                  <p:nvPr/>
                </p:nvSpPr>
                <p:spPr>
                  <a:xfrm>
                    <a:off x="924674" y="2083434"/>
                    <a:ext cx="2013662" cy="76892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924674" y="2478813"/>
                    <a:ext cx="2243052" cy="3604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𝑍</m:t>
                              </m:r>
                            </m:e>
                            <m:sup>
                              <m:r>
                                <a:rPr lang="en-US" sz="2000" b="0" i="1" smtClean="0">
                                  <a:latin typeface="Cambria Math" charset="0"/>
                                </a:rPr>
                                <m:t>[2]</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𝑊</m:t>
                              </m:r>
                            </m:e>
                            <m:sup>
                              <m:r>
                                <a:rPr lang="en-US" sz="2000" b="0" i="1" smtClean="0">
                                  <a:latin typeface="Cambria Math" charset="0"/>
                                </a:rPr>
                                <m:t>[2]</m:t>
                              </m:r>
                            </m:sup>
                          </m:sSup>
                          <m:sSup>
                            <m:sSupPr>
                              <m:ctrlPr>
                                <a:rPr lang="en-US" sz="2000" b="0" i="1" smtClean="0">
                                  <a:latin typeface="Cambria Math" panose="02040503050406030204" pitchFamily="18" charset="0"/>
                                </a:rPr>
                              </m:ctrlPr>
                            </m:sSupPr>
                            <m:e>
                              <m:r>
                                <a:rPr lang="en-US" sz="2000" b="0" i="1" smtClean="0">
                                  <a:latin typeface="Cambria Math" charset="0"/>
                                </a:rPr>
                                <m:t>𝐴</m:t>
                              </m:r>
                            </m:e>
                            <m:sup>
                              <m:r>
                                <a:rPr lang="en-US" sz="2000" b="0" i="1" smtClean="0">
                                  <a:latin typeface="Cambria Math" charset="0"/>
                                </a:rPr>
                                <m:t>[1]</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𝑏</m:t>
                              </m:r>
                            </m:e>
                            <m:sup>
                              <m:r>
                                <a:rPr lang="en-US" sz="2000" b="0" i="1" smtClean="0">
                                  <a:latin typeface="Cambria Math" charset="0"/>
                                </a:rPr>
                                <m:t>[2]</m:t>
                              </m:r>
                            </m:sup>
                          </m:sSup>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924674" y="2478813"/>
                    <a:ext cx="2243052" cy="360435"/>
                  </a:xfrm>
                  <a:prstGeom prst="rect">
                    <a:avLst/>
                  </a:prstGeom>
                  <a:blipFill rotWithShape="0">
                    <a:blip r:embed="rId4"/>
                    <a:stretch>
                      <a:fillRect r="-12432"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924674" y="2867011"/>
                    <a:ext cx="1737383" cy="367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𝐴</m:t>
                              </m:r>
                            </m:e>
                            <m:sup>
                              <m:r>
                                <a:rPr lang="en-US" sz="2000" b="0" i="1" smtClean="0">
                                  <a:latin typeface="Cambria Math" charset="0"/>
                                </a:rPr>
                                <m:t>[2]</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𝑔</m:t>
                              </m:r>
                            </m:e>
                            <m:sup>
                              <m:d>
                                <m:dPr>
                                  <m:begChr m:val="["/>
                                  <m:endChr m:val="]"/>
                                  <m:ctrlPr>
                                    <a:rPr lang="en-US" sz="2000" b="0" i="1" smtClean="0">
                                      <a:latin typeface="Cambria Math" panose="02040503050406030204" pitchFamily="18" charset="0"/>
                                    </a:rPr>
                                  </m:ctrlPr>
                                </m:dPr>
                                <m:e>
                                  <m:r>
                                    <a:rPr lang="en-US" sz="2000" b="0" i="1" smtClean="0">
                                      <a:latin typeface="Cambria Math" charset="0"/>
                                    </a:rPr>
                                    <m:t>2</m:t>
                                  </m:r>
                                </m:e>
                              </m:d>
                            </m:sup>
                          </m:sSup>
                          <m:r>
                            <a:rPr lang="en-US" sz="2000" b="0" i="0"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2</m:t>
                                  </m:r>
                                </m:e>
                              </m:d>
                            </m:sup>
                          </m:sSup>
                          <m:r>
                            <a:rPr lang="en-US" sz="2000" b="0" i="1" smtClean="0">
                              <a:latin typeface="Cambria Math" charset="0"/>
                            </a:rPr>
                            <m:t>)</m:t>
                          </m:r>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924674" y="2867011"/>
                    <a:ext cx="1737383" cy="367537"/>
                  </a:xfrm>
                  <a:prstGeom prst="rect">
                    <a:avLst/>
                  </a:prstGeom>
                  <a:blipFill rotWithShape="0">
                    <a:blip r:embed="rId5"/>
                    <a:stretch>
                      <a:fillRect r="-13589" b="-379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926598" y="3503530"/>
                    <a:ext cx="2173526" cy="389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𝐴</m:t>
                              </m:r>
                            </m:e>
                            <m:sup>
                              <m:r>
                                <a:rPr lang="en-US" sz="2000" b="0" i="1" smtClean="0">
                                  <a:latin typeface="Cambria Math" charset="0"/>
                                </a:rPr>
                                <m:t>[</m:t>
                              </m:r>
                              <m:r>
                                <a:rPr lang="en-US" sz="2000" b="0" i="1" smtClean="0">
                                  <a:latin typeface="Cambria Math" charset="0"/>
                                </a:rPr>
                                <m:t>𝐿</m:t>
                              </m:r>
                              <m:r>
                                <a:rPr lang="en-US" sz="2000" b="0" i="1" smtClean="0">
                                  <a:latin typeface="Cambria Math" charset="0"/>
                                </a:rPr>
                                <m:t>]</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𝑔</m:t>
                              </m:r>
                            </m:e>
                            <m:sup>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sup>
                          </m:sSup>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sup>
                              </m:sSup>
                            </m:e>
                          </m:d>
                          <m:r>
                            <a:rPr lang="en-US" sz="2000" b="0" i="1" smtClean="0">
                              <a:latin typeface="Cambria Math" charset="0"/>
                            </a:rPr>
                            <m:t>=</m:t>
                          </m:r>
                          <m:acc>
                            <m:accPr>
                              <m:chr m:val="̂"/>
                              <m:ctrlPr>
                                <a:rPr lang="en-US" sz="2000" b="0" i="1" smtClean="0">
                                  <a:latin typeface="Cambria Math" panose="02040503050406030204" pitchFamily="18" charset="0"/>
                                </a:rPr>
                              </m:ctrlPr>
                            </m:accPr>
                            <m:e>
                              <m:r>
                                <a:rPr lang="en-US" sz="2000" b="0" i="1" smtClean="0">
                                  <a:latin typeface="Cambria Math" charset="0"/>
                                </a:rPr>
                                <m:t>𝑌</m:t>
                              </m:r>
                            </m:e>
                          </m:acc>
                        </m:oMath>
                      </m:oMathPara>
                    </a14:m>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926598" y="3503530"/>
                    <a:ext cx="2173526" cy="389009"/>
                  </a:xfrm>
                  <a:prstGeom prst="rect">
                    <a:avLst/>
                  </a:prstGeom>
                  <a:blipFill rotWithShape="0">
                    <a:blip r:embed="rId6"/>
                    <a:stretch>
                      <a:fillRect r="-24791" b="-25000"/>
                    </a:stretch>
                  </a:blipFill>
                </p:spPr>
                <p:txBody>
                  <a:bodyPr/>
                  <a:lstStyle/>
                  <a:p>
                    <a:r>
                      <a:rPr lang="en-US">
                        <a:noFill/>
                      </a:rPr>
                      <a:t> </a:t>
                    </a:r>
                  </a:p>
                </p:txBody>
              </p:sp>
            </mc:Fallback>
          </mc:AlternateContent>
          <p:sp>
            <p:nvSpPr>
              <p:cNvPr id="15" name="TextBox 14"/>
              <p:cNvSpPr txBox="1"/>
              <p:nvPr/>
            </p:nvSpPr>
            <p:spPr>
              <a:xfrm rot="16200000">
                <a:off x="1235280" y="3259785"/>
                <a:ext cx="411964" cy="342418"/>
              </a:xfrm>
              <a:prstGeom prst="rect">
                <a:avLst/>
              </a:prstGeom>
              <a:noFill/>
            </p:spPr>
            <p:txBody>
              <a:bodyPr wrap="square" rtlCol="0">
                <a:spAutoFit/>
              </a:bodyPr>
              <a:lstStyle/>
              <a:p>
                <a:r>
                  <a:rPr lang="mr-IN" sz="2000"/>
                  <a:t>…</a:t>
                </a:r>
                <a:endParaRPr lang="en-US" sz="2000" dirty="0"/>
              </a:p>
            </p:txBody>
          </p:sp>
        </p:grpSp>
        <p:sp>
          <p:nvSpPr>
            <p:cNvPr id="9" name="Rectangle 8"/>
            <p:cNvSpPr/>
            <p:nvPr/>
          </p:nvSpPr>
          <p:spPr>
            <a:xfrm>
              <a:off x="209376" y="1086274"/>
              <a:ext cx="3272788" cy="277772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mc:AlternateContent xmlns:mc="http://schemas.openxmlformats.org/markup-compatibility/2006" xmlns:a14="http://schemas.microsoft.com/office/drawing/2010/main">
        <mc:Choice Requires="a14">
          <p:sp>
            <p:nvSpPr>
              <p:cNvPr id="16" name="Rectangle 15"/>
              <p:cNvSpPr/>
              <p:nvPr/>
            </p:nvSpPr>
            <p:spPr>
              <a:xfrm>
                <a:off x="6505726" y="3817143"/>
                <a:ext cx="8395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𝑤</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6505726" y="3817143"/>
                <a:ext cx="839525" cy="369332"/>
              </a:xfrm>
              <a:prstGeom prst="rect">
                <a:avLst/>
              </a:prstGeom>
              <a:blipFill>
                <a:blip r:embed="rId7"/>
                <a:stretch>
                  <a:fillRect/>
                </a:stretch>
              </a:blipFill>
            </p:spPr>
            <p:txBody>
              <a:bodyPr/>
              <a:lstStyle/>
              <a:p>
                <a:r>
                  <a:rPr lang="en-US">
                    <a:noFill/>
                  </a:rPr>
                  <a:t> </a:t>
                </a:r>
              </a:p>
            </p:txBody>
          </p:sp>
        </mc:Fallback>
      </mc:AlternateContent>
      <p:pic>
        <p:nvPicPr>
          <p:cNvPr id="18" name="Content Placeholder 17"/>
          <p:cNvPicPr>
            <a:picLocks noGrp="1" noChangeAspect="1"/>
          </p:cNvPicPr>
          <p:nvPr>
            <p:ph idx="1"/>
          </p:nvPr>
        </p:nvPicPr>
        <p:blipFill>
          <a:blip r:embed="rId8"/>
          <a:stretch>
            <a:fillRect/>
          </a:stretch>
        </p:blipFill>
        <p:spPr>
          <a:xfrm>
            <a:off x="414650" y="2746759"/>
            <a:ext cx="6091076" cy="2330036"/>
          </a:xfrm>
          <a:prstGeom prst="rect">
            <a:avLst/>
          </a:prstGeom>
        </p:spPr>
      </p:pic>
      <p:sp>
        <p:nvSpPr>
          <p:cNvPr id="3" name="Footer Placeholder 2"/>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5100536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Image result for tanh derivat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012" y="466081"/>
            <a:ext cx="11422136" cy="573962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32827060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ctr">
              <a:buNone/>
            </a:pPr>
            <a:r>
              <a:rPr lang="en-US" sz="3600" dirty="0"/>
              <a:t>Why do you need non-linear</a:t>
            </a:r>
          </a:p>
          <a:p>
            <a:pPr marL="0" indent="0" algn="ctr">
              <a:buNone/>
            </a:pPr>
            <a:r>
              <a:rPr lang="en-US" sz="3600" dirty="0"/>
              <a:t>activation functions?</a:t>
            </a:r>
          </a:p>
          <a:p>
            <a:endParaRPr lang="en-US" dirty="0"/>
          </a:p>
        </p:txBody>
      </p:sp>
      <p:sp>
        <p:nvSpPr>
          <p:cNvPr id="4" name="Footer Placeholder 3"/>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35396585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774" y="493274"/>
            <a:ext cx="10515600" cy="1325563"/>
          </a:xfrm>
        </p:spPr>
        <p:txBody>
          <a:bodyPr>
            <a:normAutofit/>
          </a:bodyPr>
          <a:lstStyle/>
          <a:p>
            <a:r>
              <a:rPr lang="en-US" sz="3200" b="1" dirty="0"/>
              <a:t>Derivatives of activation functions</a:t>
            </a:r>
            <a:r>
              <a:rPr lang="en-US" sz="3200" b="1" dirty="0">
                <a:latin typeface="Century Schoolbook" charset="0"/>
                <a:ea typeface="Century Schoolbook" charset="0"/>
                <a:cs typeface="Century Schoolbook" charset="0"/>
              </a:rPr>
              <a:t/>
            </a:r>
            <a:br>
              <a:rPr lang="en-US" sz="3200" b="1" dirty="0">
                <a:latin typeface="Century Schoolbook" charset="0"/>
                <a:ea typeface="Century Schoolbook" charset="0"/>
                <a:cs typeface="Century Schoolbook" charset="0"/>
              </a:rPr>
            </a:br>
            <a:r>
              <a:rPr lang="en-US" sz="3200" dirty="0">
                <a:latin typeface="Century Schoolbook" charset="0"/>
                <a:ea typeface="Century Schoolbook" charset="0"/>
                <a:cs typeface="Century Schoolbook" charset="0"/>
              </a:rPr>
              <a:t>Sigmoid activation function</a:t>
            </a:r>
          </a:p>
        </p:txBody>
      </p:sp>
      <p:grpSp>
        <p:nvGrpSpPr>
          <p:cNvPr id="4" name="Group 3"/>
          <p:cNvGrpSpPr/>
          <p:nvPr/>
        </p:nvGrpSpPr>
        <p:grpSpPr>
          <a:xfrm>
            <a:off x="231322" y="3879122"/>
            <a:ext cx="4137478" cy="2161099"/>
            <a:chOff x="479374" y="687839"/>
            <a:chExt cx="3725454" cy="2298503"/>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765" y="1288300"/>
              <a:ext cx="3029046" cy="1360957"/>
            </a:xfrm>
            <a:prstGeom prst="rect">
              <a:avLst/>
            </a:prstGeom>
          </p:spPr>
        </p:pic>
        <p:sp>
          <p:nvSpPr>
            <p:cNvPr id="6" name="TextBox 5"/>
            <p:cNvSpPr txBox="1"/>
            <p:nvPr/>
          </p:nvSpPr>
          <p:spPr>
            <a:xfrm>
              <a:off x="2185288" y="687839"/>
              <a:ext cx="412292" cy="58477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a</a:t>
              </a:r>
            </a:p>
          </p:txBody>
        </p:sp>
        <p:grpSp>
          <p:nvGrpSpPr>
            <p:cNvPr id="7" name="Group 6"/>
            <p:cNvGrpSpPr/>
            <p:nvPr/>
          </p:nvGrpSpPr>
          <p:grpSpPr>
            <a:xfrm>
              <a:off x="479374" y="1066029"/>
              <a:ext cx="3725454" cy="1920313"/>
              <a:chOff x="895351" y="1540663"/>
              <a:chExt cx="3725454" cy="1920313"/>
            </a:xfrm>
          </p:grpSpPr>
          <p:grpSp>
            <p:nvGrpSpPr>
              <p:cNvPr id="8" name="Group 7"/>
              <p:cNvGrpSpPr/>
              <p:nvPr/>
            </p:nvGrpSpPr>
            <p:grpSpPr>
              <a:xfrm>
                <a:off x="895351" y="1540663"/>
                <a:ext cx="3445328" cy="1740676"/>
                <a:chOff x="653144" y="1491678"/>
                <a:chExt cx="3445328" cy="1740676"/>
              </a:xfrm>
            </p:grpSpPr>
            <p:cxnSp>
              <p:nvCxnSpPr>
                <p:cNvPr id="12" name="Straight Arrow Connector 11"/>
                <p:cNvCxnSpPr/>
                <p:nvPr/>
              </p:nvCxnSpPr>
              <p:spPr>
                <a:xfrm>
                  <a:off x="653144" y="3059218"/>
                  <a:ext cx="3445328" cy="0"/>
                </a:xfrm>
                <a:prstGeom prst="straightConnector1">
                  <a:avLst/>
                </a:prstGeom>
                <a:ln w="127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flipV="1">
                  <a:off x="2359058" y="1491678"/>
                  <a:ext cx="0" cy="174067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4238969" y="2876201"/>
                <a:ext cx="381836" cy="584775"/>
              </a:xfrm>
              <a:prstGeom prst="rect">
                <a:avLst/>
              </a:prstGeom>
              <a:noFill/>
            </p:spPr>
            <p:txBody>
              <a:bodyPr wrap="none" rtlCol="0">
                <a:spAutoFit/>
              </a:bodyPr>
              <a:lstStyle/>
              <a:p>
                <a:r>
                  <a:rPr lang="en-US" sz="3200">
                    <a:latin typeface="Century Schoolbook" charset="0"/>
                    <a:ea typeface="Century Schoolbook" charset="0"/>
                    <a:cs typeface="Century Schoolbook" charset="0"/>
                  </a:rPr>
                  <a:t>z</a:t>
                </a:r>
              </a:p>
            </p:txBody>
          </p:sp>
        </p:grpSp>
      </p:grpSp>
      <p:pic>
        <p:nvPicPr>
          <p:cNvPr id="2050" name="Picture 2" descr="Image result for tanh deriva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9954" y="2221773"/>
            <a:ext cx="5538638" cy="35435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TextBox 13"/>
              <p:cNvSpPr txBox="1"/>
              <p:nvPr/>
            </p:nvSpPr>
            <p:spPr>
              <a:xfrm>
                <a:off x="892080" y="2496883"/>
                <a:ext cx="2504853" cy="816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𝑔</m:t>
                      </m:r>
                      <m:r>
                        <a:rPr lang="en-US" sz="2800" b="0" i="0" smtClean="0">
                          <a:latin typeface="Cambria Math" charset="0"/>
                        </a:rPr>
                        <m:t>(</m:t>
                      </m:r>
                      <m:r>
                        <a:rPr lang="en-US" sz="2800" b="0" i="1" smtClean="0">
                          <a:latin typeface="Cambria Math" charset="0"/>
                        </a:rPr>
                        <m:t>𝑧</m:t>
                      </m:r>
                      <m:r>
                        <a:rPr lang="en-US" sz="2800" b="0" i="0" smtClean="0">
                          <a:latin typeface="Cambria Math" charset="0"/>
                        </a:rPr>
                        <m:t>)</m:t>
                      </m:r>
                      <m:r>
                        <a:rPr lang="en-US" sz="2800" b="0" i="1" smtClean="0">
                          <a:latin typeface="Cambria Math" charset="0"/>
                        </a:rPr>
                        <m:t>=</m:t>
                      </m:r>
                      <m:r>
                        <a:rPr lang="en-US" sz="2800" b="0" i="0" smtClean="0">
                          <a:latin typeface="Cambria Math" charset="0"/>
                        </a:rPr>
                        <m:t> </m:t>
                      </m:r>
                      <m:f>
                        <m:fPr>
                          <m:ctrlPr>
                            <a:rPr lang="mr-IN" sz="2800" i="1" smtClean="0">
                              <a:latin typeface="Cambria Math" panose="02040503050406030204" pitchFamily="18" charset="0"/>
                            </a:rPr>
                          </m:ctrlPr>
                        </m:fPr>
                        <m:num>
                          <m:r>
                            <a:rPr lang="en-US" sz="2800" b="0" i="1" smtClean="0">
                              <a:latin typeface="Cambria Math" charset="0"/>
                            </a:rPr>
                            <m:t>1</m:t>
                          </m:r>
                        </m:num>
                        <m:den>
                          <m:r>
                            <a:rPr lang="en-US" sz="2800" b="0" i="1" smtClean="0">
                              <a:latin typeface="Cambria Math" charset="0"/>
                            </a:rPr>
                            <m:t>1+</m:t>
                          </m:r>
                          <m:sSup>
                            <m:sSupPr>
                              <m:ctrlPr>
                                <a:rPr lang="en-US" sz="2800" b="0" i="1" smtClean="0">
                                  <a:latin typeface="Cambria Math" panose="02040503050406030204" pitchFamily="18" charset="0"/>
                                </a:rPr>
                              </m:ctrlPr>
                            </m:sSupPr>
                            <m:e>
                              <m:r>
                                <a:rPr lang="en-US" sz="2800" b="0" i="1" smtClean="0">
                                  <a:latin typeface="Cambria Math" charset="0"/>
                                </a:rPr>
                                <m:t>𝑒</m:t>
                              </m:r>
                            </m:e>
                            <m:sup>
                              <m:r>
                                <a:rPr lang="en-US" sz="2800" b="0" i="1" smtClean="0">
                                  <a:latin typeface="Cambria Math" charset="0"/>
                                </a:rPr>
                                <m:t>−</m:t>
                              </m:r>
                              <m:r>
                                <a:rPr lang="en-US" sz="2800" b="0" i="1" smtClean="0">
                                  <a:latin typeface="Cambria Math" charset="0"/>
                                </a:rPr>
                                <m:t>𝑧</m:t>
                              </m:r>
                            </m:sup>
                          </m:sSup>
                        </m:den>
                      </m:f>
                    </m:oMath>
                  </m:oMathPara>
                </a14:m>
                <a:endParaRPr lang="en-US" sz="2800" dirty="0"/>
              </a:p>
            </p:txBody>
          </p:sp>
        </mc:Choice>
        <mc:Fallback xmlns="">
          <p:sp>
            <p:nvSpPr>
              <p:cNvPr id="14" name="TextBox 13"/>
              <p:cNvSpPr txBox="1">
                <a:spLocks noRot="1" noChangeAspect="1" noMove="1" noResize="1" noEditPoints="1" noAdjustHandles="1" noChangeArrowheads="1" noChangeShapeType="1" noTextEdit="1"/>
              </p:cNvSpPr>
              <p:nvPr/>
            </p:nvSpPr>
            <p:spPr>
              <a:xfrm>
                <a:off x="892080" y="2496883"/>
                <a:ext cx="2504853" cy="816634"/>
              </a:xfrm>
              <a:prstGeom prst="rect">
                <a:avLst/>
              </a:prstGeom>
              <a:blipFill>
                <a:blip r:embed="rId4"/>
                <a:stretch>
                  <a:fillRect/>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28873190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449" y="205327"/>
            <a:ext cx="10515600" cy="1325563"/>
          </a:xfrm>
        </p:spPr>
        <p:txBody>
          <a:bodyPr>
            <a:normAutofit/>
          </a:bodyPr>
          <a:lstStyle/>
          <a:p>
            <a:r>
              <a:rPr lang="en-US" dirty="0">
                <a:latin typeface="Century Schoolbook" charset="0"/>
                <a:ea typeface="Century Schoolbook" charset="0"/>
                <a:cs typeface="Century Schoolbook" charset="0"/>
              </a:rPr>
              <a:t>Supervised Learning</a:t>
            </a:r>
          </a:p>
        </p:txBody>
      </p:sp>
      <p:cxnSp>
        <p:nvCxnSpPr>
          <p:cNvPr id="8" name="Straight Connector 7"/>
          <p:cNvCxnSpPr/>
          <p:nvPr/>
        </p:nvCxnSpPr>
        <p:spPr>
          <a:xfrm>
            <a:off x="571171" y="2031913"/>
            <a:ext cx="10868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817071" y="1339251"/>
            <a:ext cx="25547" cy="49492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4184664" y="1339546"/>
            <a:ext cx="9457" cy="4948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367672" y="1444238"/>
            <a:ext cx="2215668" cy="861774"/>
          </a:xfrm>
          <a:prstGeom prst="rect">
            <a:avLst/>
          </a:prstGeom>
          <a:noFill/>
        </p:spPr>
        <p:txBody>
          <a:bodyPr wrap="square" rtlCol="0">
            <a:spAutoFit/>
          </a:bodyPr>
          <a:lstStyle/>
          <a:p>
            <a:pPr algn="ctr"/>
            <a:r>
              <a:rPr lang="en-US" sz="3200" dirty="0">
                <a:latin typeface="Century Schoolbook" charset="0"/>
                <a:ea typeface="Century Schoolbook" charset="0"/>
                <a:cs typeface="Century Schoolbook" charset="0"/>
              </a:rPr>
              <a:t>Output (y)</a:t>
            </a:r>
          </a:p>
          <a:p>
            <a:pPr algn="ctr"/>
            <a:endParaRPr lang="en-US" dirty="0"/>
          </a:p>
        </p:txBody>
      </p:sp>
      <p:sp>
        <p:nvSpPr>
          <p:cNvPr id="61" name="TextBox 60"/>
          <p:cNvSpPr txBox="1"/>
          <p:nvPr/>
        </p:nvSpPr>
        <p:spPr>
          <a:xfrm>
            <a:off x="8047933" y="1368872"/>
            <a:ext cx="2866225" cy="861774"/>
          </a:xfrm>
          <a:prstGeom prst="rect">
            <a:avLst/>
          </a:prstGeom>
          <a:noFill/>
        </p:spPr>
        <p:txBody>
          <a:bodyPr wrap="square" rtlCol="0">
            <a:spAutoFit/>
          </a:bodyPr>
          <a:lstStyle/>
          <a:p>
            <a:r>
              <a:rPr lang="en-US" sz="3200" dirty="0">
                <a:latin typeface="Century Schoolbook" charset="0"/>
                <a:ea typeface="Century Schoolbook" charset="0"/>
                <a:cs typeface="Century Schoolbook" charset="0"/>
              </a:rPr>
              <a:t>Application</a:t>
            </a:r>
            <a:endParaRPr lang="en-US" sz="4000" dirty="0">
              <a:latin typeface="Century Schoolbook" charset="0"/>
              <a:ea typeface="Century Schoolbook" charset="0"/>
              <a:cs typeface="Century Schoolbook" charset="0"/>
            </a:endParaRPr>
          </a:p>
          <a:p>
            <a:pPr algn="ctr"/>
            <a:endParaRPr lang="en-US" dirty="0"/>
          </a:p>
        </p:txBody>
      </p:sp>
      <p:sp>
        <p:nvSpPr>
          <p:cNvPr id="90" name="TextBox 89"/>
          <p:cNvSpPr txBox="1"/>
          <p:nvPr/>
        </p:nvSpPr>
        <p:spPr>
          <a:xfrm>
            <a:off x="938355" y="1368872"/>
            <a:ext cx="2866225" cy="861774"/>
          </a:xfrm>
          <a:prstGeom prst="rect">
            <a:avLst/>
          </a:prstGeom>
          <a:noFill/>
        </p:spPr>
        <p:txBody>
          <a:bodyPr wrap="square" rtlCol="0">
            <a:spAutoFit/>
          </a:bodyPr>
          <a:lstStyle/>
          <a:p>
            <a:r>
              <a:rPr lang="en-US" sz="3200" dirty="0">
                <a:latin typeface="Century Schoolbook" charset="0"/>
                <a:ea typeface="Century Schoolbook" charset="0"/>
                <a:cs typeface="Century Schoolbook" charset="0"/>
              </a:rPr>
              <a:t>Input(x)</a:t>
            </a:r>
            <a:endParaRPr lang="en-US" sz="4000" dirty="0">
              <a:latin typeface="Century Schoolbook" charset="0"/>
              <a:ea typeface="Century Schoolbook" charset="0"/>
              <a:cs typeface="Century Schoolbook" charset="0"/>
            </a:endParaRPr>
          </a:p>
          <a:p>
            <a:pPr algn="ctr"/>
            <a:endParaRPr lang="en-US" dirty="0"/>
          </a:p>
        </p:txBody>
      </p:sp>
      <p:grpSp>
        <p:nvGrpSpPr>
          <p:cNvPr id="17" name="Group 16"/>
          <p:cNvGrpSpPr/>
          <p:nvPr/>
        </p:nvGrpSpPr>
        <p:grpSpPr>
          <a:xfrm>
            <a:off x="938355" y="2904073"/>
            <a:ext cx="10001716" cy="461665"/>
            <a:chOff x="938355" y="2904073"/>
            <a:chExt cx="10001716" cy="461665"/>
          </a:xfrm>
        </p:grpSpPr>
        <p:sp>
          <p:nvSpPr>
            <p:cNvPr id="28" name="TextBox 27"/>
            <p:cNvSpPr txBox="1"/>
            <p:nvPr/>
          </p:nvSpPr>
          <p:spPr>
            <a:xfrm>
              <a:off x="4367672" y="2904073"/>
              <a:ext cx="2641947" cy="461665"/>
            </a:xfrm>
            <a:prstGeom prst="rect">
              <a:avLst/>
            </a:prstGeom>
            <a:noFill/>
          </p:spPr>
          <p:txBody>
            <a:bodyPr wrap="none" rtlCol="0">
              <a:spAutoFit/>
            </a:bodyPr>
            <a:lstStyle/>
            <a:p>
              <a:r>
                <a:rPr lang="en-US" sz="2400" dirty="0"/>
                <a:t>Click on ad? (0/1)</a:t>
              </a:r>
            </a:p>
          </p:txBody>
        </p:sp>
        <p:sp>
          <p:nvSpPr>
            <p:cNvPr id="64" name="TextBox 63"/>
            <p:cNvSpPr txBox="1"/>
            <p:nvPr/>
          </p:nvSpPr>
          <p:spPr>
            <a:xfrm>
              <a:off x="8047933" y="2904073"/>
              <a:ext cx="2892138" cy="461665"/>
            </a:xfrm>
            <a:prstGeom prst="rect">
              <a:avLst/>
            </a:prstGeom>
            <a:noFill/>
          </p:spPr>
          <p:txBody>
            <a:bodyPr wrap="none" rtlCol="0">
              <a:spAutoFit/>
            </a:bodyPr>
            <a:lstStyle/>
            <a:p>
              <a:r>
                <a:rPr lang="en-US" sz="2400" dirty="0"/>
                <a:t>Online Advertising</a:t>
              </a:r>
            </a:p>
          </p:txBody>
        </p:sp>
        <p:sp>
          <p:nvSpPr>
            <p:cNvPr id="92" name="TextBox 91"/>
            <p:cNvSpPr txBox="1"/>
            <p:nvPr/>
          </p:nvSpPr>
          <p:spPr>
            <a:xfrm>
              <a:off x="938355" y="2904073"/>
              <a:ext cx="1999265" cy="461665"/>
            </a:xfrm>
            <a:prstGeom prst="rect">
              <a:avLst/>
            </a:prstGeom>
            <a:noFill/>
          </p:spPr>
          <p:txBody>
            <a:bodyPr wrap="none" rtlCol="0">
              <a:spAutoFit/>
            </a:bodyPr>
            <a:lstStyle/>
            <a:p>
              <a:r>
                <a:rPr lang="en-US" sz="2400" dirty="0"/>
                <a:t>Ad, user info</a:t>
              </a:r>
            </a:p>
          </p:txBody>
        </p:sp>
      </p:grpSp>
      <p:grpSp>
        <p:nvGrpSpPr>
          <p:cNvPr id="18" name="Group 17"/>
          <p:cNvGrpSpPr/>
          <p:nvPr/>
        </p:nvGrpSpPr>
        <p:grpSpPr>
          <a:xfrm>
            <a:off x="938355" y="3547955"/>
            <a:ext cx="9270747" cy="461665"/>
            <a:chOff x="938355" y="3558104"/>
            <a:chExt cx="9270747" cy="461665"/>
          </a:xfrm>
        </p:grpSpPr>
        <p:sp>
          <p:nvSpPr>
            <p:cNvPr id="20" name="TextBox 19"/>
            <p:cNvSpPr txBox="1"/>
            <p:nvPr/>
          </p:nvSpPr>
          <p:spPr>
            <a:xfrm>
              <a:off x="4367672" y="3558104"/>
              <a:ext cx="2732039"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Object (1,</a:t>
              </a:r>
              <a:r>
                <a:rPr lang="mr-IN" sz="2400" dirty="0">
                  <a:latin typeface="Century Schoolbook" charset="0"/>
                  <a:ea typeface="Century Schoolbook" charset="0"/>
                  <a:cs typeface="Century Schoolbook" charset="0"/>
                </a:rPr>
                <a:t>…</a:t>
              </a:r>
              <a:r>
                <a:rPr lang="en-US" sz="2400" dirty="0">
                  <a:latin typeface="Century Schoolbook" charset="0"/>
                  <a:ea typeface="Century Schoolbook" charset="0"/>
                  <a:cs typeface="Century Schoolbook" charset="0"/>
                </a:rPr>
                <a:t>,1000)</a:t>
              </a:r>
            </a:p>
          </p:txBody>
        </p:sp>
        <p:sp>
          <p:nvSpPr>
            <p:cNvPr id="65" name="TextBox 64"/>
            <p:cNvSpPr txBox="1"/>
            <p:nvPr/>
          </p:nvSpPr>
          <p:spPr>
            <a:xfrm>
              <a:off x="8047933" y="3558104"/>
              <a:ext cx="2161169"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Photo tagging</a:t>
              </a:r>
            </a:p>
          </p:txBody>
        </p:sp>
        <p:sp>
          <p:nvSpPr>
            <p:cNvPr id="93" name="TextBox 92"/>
            <p:cNvSpPr txBox="1"/>
            <p:nvPr/>
          </p:nvSpPr>
          <p:spPr>
            <a:xfrm>
              <a:off x="938355" y="3558104"/>
              <a:ext cx="1074333"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Image</a:t>
              </a:r>
            </a:p>
          </p:txBody>
        </p:sp>
      </p:grpSp>
      <p:grpSp>
        <p:nvGrpSpPr>
          <p:cNvPr id="19" name="Group 18"/>
          <p:cNvGrpSpPr/>
          <p:nvPr/>
        </p:nvGrpSpPr>
        <p:grpSpPr>
          <a:xfrm>
            <a:off x="938355" y="4191837"/>
            <a:ext cx="9968053" cy="461665"/>
            <a:chOff x="938355" y="4201986"/>
            <a:chExt cx="9968053" cy="461665"/>
          </a:xfrm>
        </p:grpSpPr>
        <p:sp>
          <p:nvSpPr>
            <p:cNvPr id="29" name="TextBox 28"/>
            <p:cNvSpPr txBox="1"/>
            <p:nvPr/>
          </p:nvSpPr>
          <p:spPr>
            <a:xfrm>
              <a:off x="4367672" y="4201986"/>
              <a:ext cx="2345930"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Text transcript</a:t>
              </a:r>
            </a:p>
          </p:txBody>
        </p:sp>
        <p:sp>
          <p:nvSpPr>
            <p:cNvPr id="66" name="TextBox 65"/>
            <p:cNvSpPr txBox="1"/>
            <p:nvPr/>
          </p:nvSpPr>
          <p:spPr>
            <a:xfrm>
              <a:off x="8047933" y="4201986"/>
              <a:ext cx="285847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Speech recognition</a:t>
              </a:r>
            </a:p>
          </p:txBody>
        </p:sp>
        <p:sp>
          <p:nvSpPr>
            <p:cNvPr id="94" name="TextBox 93"/>
            <p:cNvSpPr txBox="1"/>
            <p:nvPr/>
          </p:nvSpPr>
          <p:spPr>
            <a:xfrm>
              <a:off x="938355" y="4201986"/>
              <a:ext cx="1021433"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Audio</a:t>
              </a:r>
            </a:p>
          </p:txBody>
        </p:sp>
      </p:grpSp>
      <p:grpSp>
        <p:nvGrpSpPr>
          <p:cNvPr id="16" name="Group 15"/>
          <p:cNvGrpSpPr/>
          <p:nvPr/>
        </p:nvGrpSpPr>
        <p:grpSpPr>
          <a:xfrm>
            <a:off x="938355" y="2260191"/>
            <a:ext cx="8954955" cy="461665"/>
            <a:chOff x="938355" y="2260191"/>
            <a:chExt cx="8954955" cy="461665"/>
          </a:xfrm>
        </p:grpSpPr>
        <p:sp>
          <p:nvSpPr>
            <p:cNvPr id="3" name="TextBox 2"/>
            <p:cNvSpPr txBox="1"/>
            <p:nvPr/>
          </p:nvSpPr>
          <p:spPr>
            <a:xfrm>
              <a:off x="4367672" y="2260191"/>
              <a:ext cx="915720" cy="461665"/>
            </a:xfrm>
            <a:prstGeom prst="rect">
              <a:avLst/>
            </a:prstGeom>
            <a:noFill/>
          </p:spPr>
          <p:txBody>
            <a:bodyPr wrap="none" rtlCol="0">
              <a:spAutoFit/>
            </a:bodyPr>
            <a:lstStyle/>
            <a:p>
              <a:r>
                <a:rPr lang="en-US" sz="2400" dirty="0"/>
                <a:t>Price</a:t>
              </a:r>
              <a:endParaRPr lang="en-US" dirty="0"/>
            </a:p>
          </p:txBody>
        </p:sp>
        <p:sp>
          <p:nvSpPr>
            <p:cNvPr id="67" name="TextBox 66"/>
            <p:cNvSpPr txBox="1"/>
            <p:nvPr/>
          </p:nvSpPr>
          <p:spPr>
            <a:xfrm>
              <a:off x="8047933" y="2260191"/>
              <a:ext cx="1845377" cy="461665"/>
            </a:xfrm>
            <a:prstGeom prst="rect">
              <a:avLst/>
            </a:prstGeom>
            <a:noFill/>
          </p:spPr>
          <p:txBody>
            <a:bodyPr wrap="none" rtlCol="0">
              <a:spAutoFit/>
            </a:bodyPr>
            <a:lstStyle/>
            <a:p>
              <a:r>
                <a:rPr lang="en-US" sz="2400" dirty="0"/>
                <a:t>Real Estate</a:t>
              </a:r>
              <a:endParaRPr lang="en-US" dirty="0"/>
            </a:p>
          </p:txBody>
        </p:sp>
        <p:sp>
          <p:nvSpPr>
            <p:cNvPr id="95" name="TextBox 94"/>
            <p:cNvSpPr txBox="1"/>
            <p:nvPr/>
          </p:nvSpPr>
          <p:spPr>
            <a:xfrm>
              <a:off x="938355" y="2260191"/>
              <a:ext cx="2276585" cy="461665"/>
            </a:xfrm>
            <a:prstGeom prst="rect">
              <a:avLst/>
            </a:prstGeom>
            <a:noFill/>
          </p:spPr>
          <p:txBody>
            <a:bodyPr wrap="none" rtlCol="0">
              <a:spAutoFit/>
            </a:bodyPr>
            <a:lstStyle/>
            <a:p>
              <a:r>
                <a:rPr lang="en-US" sz="2400" dirty="0"/>
                <a:t>Home features</a:t>
              </a:r>
              <a:endParaRPr lang="en-US" dirty="0"/>
            </a:p>
          </p:txBody>
        </p:sp>
      </p:grpSp>
      <p:grpSp>
        <p:nvGrpSpPr>
          <p:cNvPr id="21" name="Group 20"/>
          <p:cNvGrpSpPr/>
          <p:nvPr/>
        </p:nvGrpSpPr>
        <p:grpSpPr>
          <a:xfrm>
            <a:off x="938355" y="4835719"/>
            <a:ext cx="10186061" cy="461666"/>
            <a:chOff x="938355" y="4835719"/>
            <a:chExt cx="10186061" cy="461666"/>
          </a:xfrm>
        </p:grpSpPr>
        <p:sp>
          <p:nvSpPr>
            <p:cNvPr id="32" name="TextBox 31"/>
            <p:cNvSpPr txBox="1"/>
            <p:nvPr/>
          </p:nvSpPr>
          <p:spPr>
            <a:xfrm>
              <a:off x="4367672" y="4835719"/>
              <a:ext cx="1329210" cy="461666"/>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Chinese</a:t>
              </a:r>
            </a:p>
          </p:txBody>
        </p:sp>
        <p:sp>
          <p:nvSpPr>
            <p:cNvPr id="68" name="TextBox 67"/>
            <p:cNvSpPr txBox="1"/>
            <p:nvPr/>
          </p:nvSpPr>
          <p:spPr>
            <a:xfrm>
              <a:off x="8047933" y="4835719"/>
              <a:ext cx="3076483"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Machine translation</a:t>
              </a:r>
            </a:p>
          </p:txBody>
        </p:sp>
        <p:sp>
          <p:nvSpPr>
            <p:cNvPr id="96" name="TextBox 95"/>
            <p:cNvSpPr txBox="1"/>
            <p:nvPr/>
          </p:nvSpPr>
          <p:spPr>
            <a:xfrm>
              <a:off x="938355" y="4835719"/>
              <a:ext cx="1282723"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English</a:t>
              </a:r>
            </a:p>
          </p:txBody>
        </p:sp>
      </p:grpSp>
      <p:grpSp>
        <p:nvGrpSpPr>
          <p:cNvPr id="22" name="Group 21"/>
          <p:cNvGrpSpPr/>
          <p:nvPr/>
        </p:nvGrpSpPr>
        <p:grpSpPr>
          <a:xfrm>
            <a:off x="938355" y="5479604"/>
            <a:ext cx="10186061" cy="461665"/>
            <a:chOff x="938355" y="5479604"/>
            <a:chExt cx="10186061" cy="461665"/>
          </a:xfrm>
        </p:grpSpPr>
        <p:sp>
          <p:nvSpPr>
            <p:cNvPr id="35" name="TextBox 34"/>
            <p:cNvSpPr txBox="1"/>
            <p:nvPr/>
          </p:nvSpPr>
          <p:spPr>
            <a:xfrm>
              <a:off x="4367672" y="5479604"/>
              <a:ext cx="3201804"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Position of other cars</a:t>
              </a:r>
            </a:p>
          </p:txBody>
        </p:sp>
        <p:sp>
          <p:nvSpPr>
            <p:cNvPr id="69" name="TextBox 68"/>
            <p:cNvSpPr txBox="1"/>
            <p:nvPr/>
          </p:nvSpPr>
          <p:spPr>
            <a:xfrm>
              <a:off x="8047933" y="5479604"/>
              <a:ext cx="3076483"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Autonomous driving</a:t>
              </a:r>
            </a:p>
          </p:txBody>
        </p:sp>
        <p:sp>
          <p:nvSpPr>
            <p:cNvPr id="97" name="TextBox 96"/>
            <p:cNvSpPr txBox="1"/>
            <p:nvPr/>
          </p:nvSpPr>
          <p:spPr>
            <a:xfrm>
              <a:off x="938355" y="5479604"/>
              <a:ext cx="2747868"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Image, Radar info</a:t>
              </a:r>
            </a:p>
          </p:txBody>
        </p:sp>
      </p:grpSp>
      <p:sp>
        <p:nvSpPr>
          <p:cNvPr id="4" name="Right Brace 3">
            <a:extLst>
              <a:ext uri="{FF2B5EF4-FFF2-40B4-BE49-F238E27FC236}">
                <a16:creationId xmlns:a16="http://schemas.microsoft.com/office/drawing/2014/main" id="{6BEED779-08AA-48A9-A006-356673964988}"/>
              </a:ext>
            </a:extLst>
          </p:cNvPr>
          <p:cNvSpPr/>
          <p:nvPr/>
        </p:nvSpPr>
        <p:spPr>
          <a:xfrm>
            <a:off x="10438012" y="2364223"/>
            <a:ext cx="285508" cy="861774"/>
          </a:xfrm>
          <a:prstGeom prst="rightBrace">
            <a:avLst>
              <a:gd name="adj1" fmla="val 0"/>
              <a:gd name="adj2" fmla="val 466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5" name="TextBox 4">
            <a:extLst>
              <a:ext uri="{FF2B5EF4-FFF2-40B4-BE49-F238E27FC236}">
                <a16:creationId xmlns:a16="http://schemas.microsoft.com/office/drawing/2014/main" id="{6333EFED-445C-42D2-B352-3D482284DC6C}"/>
              </a:ext>
            </a:extLst>
          </p:cNvPr>
          <p:cNvSpPr txBox="1"/>
          <p:nvPr/>
        </p:nvSpPr>
        <p:spPr>
          <a:xfrm>
            <a:off x="10847919" y="2579603"/>
            <a:ext cx="1126830" cy="523220"/>
          </a:xfrm>
          <a:prstGeom prst="rect">
            <a:avLst/>
          </a:prstGeom>
          <a:noFill/>
        </p:spPr>
        <p:txBody>
          <a:bodyPr wrap="square" rtlCol="0">
            <a:spAutoFit/>
          </a:bodyPr>
          <a:lstStyle/>
          <a:p>
            <a:r>
              <a:rPr lang="en-US" sz="1400" dirty="0">
                <a:latin typeface="Palatino Linotype" panose="02040502050505030304" pitchFamily="18" charset="0"/>
              </a:rPr>
              <a:t>Standard           NN</a:t>
            </a:r>
            <a:endParaRPr lang="ru-RU" sz="1400" dirty="0">
              <a:latin typeface="Palatino Linotype" panose="02040502050505030304" pitchFamily="18" charset="0"/>
            </a:endParaRPr>
          </a:p>
        </p:txBody>
      </p:sp>
      <p:sp>
        <p:nvSpPr>
          <p:cNvPr id="36" name="Right Brace 35">
            <a:extLst>
              <a:ext uri="{FF2B5EF4-FFF2-40B4-BE49-F238E27FC236}">
                <a16:creationId xmlns:a16="http://schemas.microsoft.com/office/drawing/2014/main" id="{E734AEC2-1602-488F-B63C-72BC85BFC036}"/>
              </a:ext>
            </a:extLst>
          </p:cNvPr>
          <p:cNvSpPr/>
          <p:nvPr/>
        </p:nvSpPr>
        <p:spPr>
          <a:xfrm>
            <a:off x="10470108" y="3579071"/>
            <a:ext cx="181679" cy="417630"/>
          </a:xfrm>
          <a:prstGeom prst="rightBrace">
            <a:avLst>
              <a:gd name="adj1" fmla="val 0"/>
              <a:gd name="adj2" fmla="val 4894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37" name="TextBox 36">
            <a:extLst>
              <a:ext uri="{FF2B5EF4-FFF2-40B4-BE49-F238E27FC236}">
                <a16:creationId xmlns:a16="http://schemas.microsoft.com/office/drawing/2014/main" id="{A71E33BB-2912-4705-BCB7-CA826D2241F1}"/>
              </a:ext>
            </a:extLst>
          </p:cNvPr>
          <p:cNvSpPr txBox="1"/>
          <p:nvPr/>
        </p:nvSpPr>
        <p:spPr>
          <a:xfrm>
            <a:off x="10723520" y="3628811"/>
            <a:ext cx="1126830" cy="307777"/>
          </a:xfrm>
          <a:prstGeom prst="rect">
            <a:avLst/>
          </a:prstGeom>
          <a:noFill/>
        </p:spPr>
        <p:txBody>
          <a:bodyPr wrap="square" rtlCol="0">
            <a:spAutoFit/>
          </a:bodyPr>
          <a:lstStyle/>
          <a:p>
            <a:r>
              <a:rPr lang="en-US" sz="1400" dirty="0">
                <a:latin typeface="Palatino Linotype" panose="02040502050505030304" pitchFamily="18" charset="0"/>
              </a:rPr>
              <a:t>CNN</a:t>
            </a:r>
            <a:endParaRPr lang="ru-RU" sz="1400" dirty="0">
              <a:latin typeface="Palatino Linotype" panose="02040502050505030304" pitchFamily="18" charset="0"/>
            </a:endParaRPr>
          </a:p>
        </p:txBody>
      </p:sp>
      <p:sp>
        <p:nvSpPr>
          <p:cNvPr id="38" name="Right Brace 37">
            <a:extLst>
              <a:ext uri="{FF2B5EF4-FFF2-40B4-BE49-F238E27FC236}">
                <a16:creationId xmlns:a16="http://schemas.microsoft.com/office/drawing/2014/main" id="{5702D4D3-33C2-4812-BD64-031EAC56D677}"/>
              </a:ext>
            </a:extLst>
          </p:cNvPr>
          <p:cNvSpPr/>
          <p:nvPr/>
        </p:nvSpPr>
        <p:spPr>
          <a:xfrm>
            <a:off x="11004714" y="4361642"/>
            <a:ext cx="218895" cy="861774"/>
          </a:xfrm>
          <a:prstGeom prst="rightBrace">
            <a:avLst>
              <a:gd name="adj1" fmla="val 0"/>
              <a:gd name="adj2" fmla="val 466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39" name="TextBox 38">
            <a:extLst>
              <a:ext uri="{FF2B5EF4-FFF2-40B4-BE49-F238E27FC236}">
                <a16:creationId xmlns:a16="http://schemas.microsoft.com/office/drawing/2014/main" id="{338729FF-592C-4F82-8A0D-1DEAFF2F5F0F}"/>
              </a:ext>
            </a:extLst>
          </p:cNvPr>
          <p:cNvSpPr txBox="1"/>
          <p:nvPr/>
        </p:nvSpPr>
        <p:spPr>
          <a:xfrm>
            <a:off x="11216540" y="4626955"/>
            <a:ext cx="767937" cy="307777"/>
          </a:xfrm>
          <a:prstGeom prst="rect">
            <a:avLst/>
          </a:prstGeom>
          <a:noFill/>
        </p:spPr>
        <p:txBody>
          <a:bodyPr wrap="square" rtlCol="0">
            <a:spAutoFit/>
          </a:bodyPr>
          <a:lstStyle/>
          <a:p>
            <a:r>
              <a:rPr lang="en-US" sz="1400" dirty="0">
                <a:latin typeface="Palatino Linotype" panose="02040502050505030304" pitchFamily="18" charset="0"/>
              </a:rPr>
              <a:t>RNN</a:t>
            </a:r>
            <a:endParaRPr lang="ru-RU" sz="1400" dirty="0">
              <a:latin typeface="Palatino Linotype" panose="02040502050505030304" pitchFamily="18" charset="0"/>
            </a:endParaRPr>
          </a:p>
        </p:txBody>
      </p:sp>
      <p:sp>
        <p:nvSpPr>
          <p:cNvPr id="40" name="Right Brace 39">
            <a:extLst>
              <a:ext uri="{FF2B5EF4-FFF2-40B4-BE49-F238E27FC236}">
                <a16:creationId xmlns:a16="http://schemas.microsoft.com/office/drawing/2014/main" id="{04B95151-2609-43DD-BA8B-CCC19B4D5A15}"/>
              </a:ext>
            </a:extLst>
          </p:cNvPr>
          <p:cNvSpPr/>
          <p:nvPr/>
        </p:nvSpPr>
        <p:spPr>
          <a:xfrm>
            <a:off x="11020040" y="5618483"/>
            <a:ext cx="163173" cy="307777"/>
          </a:xfrm>
          <a:prstGeom prst="rightBrace">
            <a:avLst>
              <a:gd name="adj1" fmla="val 0"/>
              <a:gd name="adj2" fmla="val 466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41" name="TextBox 40">
            <a:extLst>
              <a:ext uri="{FF2B5EF4-FFF2-40B4-BE49-F238E27FC236}">
                <a16:creationId xmlns:a16="http://schemas.microsoft.com/office/drawing/2014/main" id="{150C693D-1E6B-4D8B-B92A-1DC31117D1EA}"/>
              </a:ext>
            </a:extLst>
          </p:cNvPr>
          <p:cNvSpPr txBox="1"/>
          <p:nvPr/>
        </p:nvSpPr>
        <p:spPr>
          <a:xfrm>
            <a:off x="11151970" y="5506054"/>
            <a:ext cx="928749" cy="523220"/>
          </a:xfrm>
          <a:prstGeom prst="rect">
            <a:avLst/>
          </a:prstGeom>
          <a:noFill/>
        </p:spPr>
        <p:txBody>
          <a:bodyPr wrap="square" rtlCol="0">
            <a:spAutoFit/>
          </a:bodyPr>
          <a:lstStyle/>
          <a:p>
            <a:r>
              <a:rPr lang="en-US" sz="1400" dirty="0">
                <a:latin typeface="Palatino Linotype" panose="02040502050505030304" pitchFamily="18" charset="0"/>
              </a:rPr>
              <a:t>Custom/        Hybrid</a:t>
            </a:r>
            <a:endParaRPr lang="ru-RU" sz="1400" dirty="0">
              <a:latin typeface="Palatino Linotype" panose="02040502050505030304" pitchFamily="18" charset="0"/>
            </a:endParaRPr>
          </a:p>
        </p:txBody>
      </p:sp>
      <p:sp>
        <p:nvSpPr>
          <p:cNvPr id="7" name="Footer Placeholder 6"/>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185370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36" grpId="0" animBg="1"/>
      <p:bldP spid="37" grpId="0"/>
      <p:bldP spid="38" grpId="0" animBg="1"/>
      <p:bldP spid="39" grpId="0"/>
      <p:bldP spid="40" grpId="0" animBg="1"/>
      <p:bldP spid="4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740" y="3627084"/>
            <a:ext cx="3919060" cy="2394039"/>
          </a:xfrm>
          <a:prstGeom prst="rect">
            <a:avLst/>
          </a:prstGeom>
        </p:spPr>
      </p:pic>
      <mc:AlternateContent xmlns:mc="http://schemas.openxmlformats.org/markup-compatibility/2006" xmlns:a14="http://schemas.microsoft.com/office/drawing/2010/main">
        <mc:Choice Requires="a14">
          <p:sp>
            <p:nvSpPr>
              <p:cNvPr id="19" name="TextBox 18"/>
              <p:cNvSpPr txBox="1"/>
              <p:nvPr/>
            </p:nvSpPr>
            <p:spPr>
              <a:xfrm>
                <a:off x="6778908" y="1399838"/>
                <a:ext cx="256371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𝑔</m:t>
                      </m:r>
                      <m:r>
                        <a:rPr lang="en-US" sz="2800" b="0" i="0" smtClean="0">
                          <a:latin typeface="Cambria Math" charset="0"/>
                        </a:rPr>
                        <m:t>(</m:t>
                      </m:r>
                      <m:r>
                        <a:rPr lang="en-US" sz="2800" b="0" i="1" smtClean="0">
                          <a:latin typeface="Cambria Math" charset="0"/>
                        </a:rPr>
                        <m:t>𝑧</m:t>
                      </m:r>
                      <m:r>
                        <a:rPr lang="en-US" sz="2800" b="0" i="0" smtClean="0">
                          <a:latin typeface="Cambria Math" charset="0"/>
                        </a:rPr>
                        <m:t>)</m:t>
                      </m:r>
                      <m:r>
                        <a:rPr lang="en-US" sz="2800" b="0" i="1" smtClean="0">
                          <a:latin typeface="Cambria Math" charset="0"/>
                        </a:rPr>
                        <m:t>=</m:t>
                      </m:r>
                      <m:func>
                        <m:funcPr>
                          <m:ctrlPr>
                            <a:rPr lang="en-US" sz="2800" b="0" i="1" smtClean="0">
                              <a:latin typeface="Cambria Math" panose="02040503050406030204" pitchFamily="18" charset="0"/>
                            </a:rPr>
                          </m:ctrlPr>
                        </m:funcPr>
                        <m:fName>
                          <m:r>
                            <m:rPr>
                              <m:sty m:val="p"/>
                            </m:rPr>
                            <a:rPr lang="en-US" sz="2800" i="0" smtClean="0">
                              <a:latin typeface="Cambria Math" charset="0"/>
                            </a:rPr>
                            <m:t>tanh</m:t>
                          </m:r>
                          <m:r>
                            <a:rPr lang="en-US" sz="2800" b="0" i="1" smtClean="0">
                              <a:latin typeface="Cambria Math" charset="0"/>
                            </a:rPr>
                            <m:t>(</m:t>
                          </m:r>
                          <m:r>
                            <a:rPr lang="en-US" sz="2800" b="0" i="1" smtClean="0">
                              <a:latin typeface="Cambria Math" charset="0"/>
                            </a:rPr>
                            <m:t>𝑧</m:t>
                          </m:r>
                          <m:r>
                            <a:rPr lang="en-US" sz="2800" b="0" i="0" smtClean="0">
                              <a:latin typeface="Cambria Math" charset="0"/>
                            </a:rPr>
                            <m:t>)</m:t>
                          </m:r>
                        </m:fName>
                        <m:e>
                          <m:r>
                            <a:rPr lang="en-US" sz="2800" b="0" i="1" smtClean="0">
                              <a:latin typeface="Cambria Math" charset="0"/>
                            </a:rPr>
                            <m:t> </m:t>
                          </m:r>
                        </m:e>
                      </m:func>
                    </m:oMath>
                  </m:oMathPara>
                </a14:m>
                <a:endParaRPr lang="en-US" sz="2800" dirty="0"/>
              </a:p>
            </p:txBody>
          </p:sp>
        </mc:Choice>
        <mc:Fallback xmlns="">
          <p:sp>
            <p:nvSpPr>
              <p:cNvPr id="19" name="TextBox 18"/>
              <p:cNvSpPr txBox="1">
                <a:spLocks noRot="1" noChangeAspect="1" noMove="1" noResize="1" noEditPoints="1" noAdjustHandles="1" noChangeArrowheads="1" noChangeShapeType="1" noTextEdit="1"/>
              </p:cNvSpPr>
              <p:nvPr/>
            </p:nvSpPr>
            <p:spPr>
              <a:xfrm>
                <a:off x="6778908" y="1399838"/>
                <a:ext cx="2563715" cy="430887"/>
              </a:xfrm>
              <a:prstGeom prst="rect">
                <a:avLst/>
              </a:prstGeom>
              <a:blipFill>
                <a:blip r:embed="rId3"/>
                <a:stretch>
                  <a:fillRect/>
                </a:stretch>
              </a:blipFill>
            </p:spPr>
            <p:txBody>
              <a:bodyPr/>
              <a:lstStyle/>
              <a:p>
                <a:r>
                  <a:rPr lang="en-US">
                    <a:noFill/>
                  </a:rPr>
                  <a:t> </a:t>
                </a:r>
              </a:p>
            </p:txBody>
          </p:sp>
        </mc:Fallback>
      </mc:AlternateContent>
      <p:sp>
        <p:nvSpPr>
          <p:cNvPr id="13" name="Title 1"/>
          <p:cNvSpPr>
            <a:spLocks noGrp="1"/>
          </p:cNvSpPr>
          <p:nvPr>
            <p:ph type="title"/>
          </p:nvPr>
        </p:nvSpPr>
        <p:spPr>
          <a:xfrm>
            <a:off x="420346" y="0"/>
            <a:ext cx="10515600" cy="1325563"/>
          </a:xfrm>
        </p:spPr>
        <p:txBody>
          <a:bodyPr/>
          <a:lstStyle/>
          <a:p>
            <a:r>
              <a:rPr lang="en-US" dirty="0">
                <a:latin typeface="Century Schoolbook" charset="0"/>
                <a:ea typeface="Century Schoolbook" charset="0"/>
                <a:cs typeface="Century Schoolbook" charset="0"/>
              </a:rPr>
              <a:t>Tanh activation function</a:t>
            </a:r>
          </a:p>
        </p:txBody>
      </p:sp>
      <p:sp>
        <p:nvSpPr>
          <p:cNvPr id="21" name="TextBox 20"/>
          <p:cNvSpPr txBox="1"/>
          <p:nvPr/>
        </p:nvSpPr>
        <p:spPr>
          <a:xfrm>
            <a:off x="1640902" y="3157938"/>
            <a:ext cx="412292" cy="549817"/>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a</a:t>
            </a:r>
          </a:p>
        </p:txBody>
      </p:sp>
      <p:cxnSp>
        <p:nvCxnSpPr>
          <p:cNvPr id="22" name="Straight Arrow Connector 21"/>
          <p:cNvCxnSpPr/>
          <p:nvPr/>
        </p:nvCxnSpPr>
        <p:spPr>
          <a:xfrm>
            <a:off x="420346" y="4906682"/>
            <a:ext cx="3445328" cy="0"/>
          </a:xfrm>
          <a:prstGeom prst="straightConnector1">
            <a:avLst/>
          </a:prstGeom>
          <a:ln w="127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126198" y="3432847"/>
            <a:ext cx="0" cy="253288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763964" y="4688549"/>
            <a:ext cx="381836" cy="549817"/>
          </a:xfrm>
          <a:prstGeom prst="rect">
            <a:avLst/>
          </a:prstGeom>
          <a:noFill/>
        </p:spPr>
        <p:txBody>
          <a:bodyPr wrap="none" rtlCol="0">
            <a:spAutoFit/>
          </a:bodyPr>
          <a:lstStyle/>
          <a:p>
            <a:r>
              <a:rPr lang="en-US" sz="3200">
                <a:latin typeface="Century Schoolbook" charset="0"/>
                <a:ea typeface="Century Schoolbook" charset="0"/>
                <a:cs typeface="Century Schoolbook" charset="0"/>
              </a:rPr>
              <a:t>z</a:t>
            </a:r>
          </a:p>
        </p:txBody>
      </p:sp>
      <p:pic>
        <p:nvPicPr>
          <p:cNvPr id="4098" name="Picture 2" descr="Image result for tanh derivati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3946" y="2824602"/>
            <a:ext cx="6904131" cy="33312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5"/>
          <a:stretch>
            <a:fillRect/>
          </a:stretch>
        </p:blipFill>
        <p:spPr>
          <a:xfrm>
            <a:off x="600814" y="1240353"/>
            <a:ext cx="4584771" cy="1318122"/>
          </a:xfrm>
          <a:prstGeom prst="rect">
            <a:avLst/>
          </a:prstGeom>
        </p:spPr>
      </p:pic>
      <p:sp>
        <p:nvSpPr>
          <p:cNvPr id="2" name="Footer Placeholder 1"/>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19821143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968290" y="1344153"/>
            <a:ext cx="3737476" cy="2635731"/>
            <a:chOff x="968290" y="1339197"/>
            <a:chExt cx="3737476" cy="2635731"/>
          </a:xfrm>
        </p:grpSpPr>
        <p:grpSp>
          <p:nvGrpSpPr>
            <p:cNvPr id="23" name="Group 22"/>
            <p:cNvGrpSpPr/>
            <p:nvPr/>
          </p:nvGrpSpPr>
          <p:grpSpPr>
            <a:xfrm>
              <a:off x="968290" y="1698778"/>
              <a:ext cx="3737476" cy="2276150"/>
              <a:chOff x="968290" y="1698778"/>
              <a:chExt cx="3737476" cy="2276150"/>
            </a:xfrm>
          </p:grpSpPr>
          <p:grpSp>
            <p:nvGrpSpPr>
              <p:cNvPr id="5" name="Group 4"/>
              <p:cNvGrpSpPr/>
              <p:nvPr/>
            </p:nvGrpSpPr>
            <p:grpSpPr>
              <a:xfrm>
                <a:off x="968290" y="1698778"/>
                <a:ext cx="3737476" cy="1933920"/>
                <a:chOff x="435050" y="3804505"/>
                <a:chExt cx="3737476" cy="1933920"/>
              </a:xfrm>
            </p:grpSpPr>
            <p:grpSp>
              <p:nvGrpSpPr>
                <p:cNvPr id="6" name="Group 5"/>
                <p:cNvGrpSpPr/>
                <p:nvPr/>
              </p:nvGrpSpPr>
              <p:grpSpPr>
                <a:xfrm>
                  <a:off x="435050" y="3804505"/>
                  <a:ext cx="3737476" cy="1933920"/>
                  <a:chOff x="895351" y="1518557"/>
                  <a:chExt cx="3737476" cy="1933920"/>
                </a:xfrm>
              </p:grpSpPr>
              <p:grpSp>
                <p:nvGrpSpPr>
                  <p:cNvPr id="9" name="Group 8"/>
                  <p:cNvGrpSpPr/>
                  <p:nvPr/>
                </p:nvGrpSpPr>
                <p:grpSpPr>
                  <a:xfrm>
                    <a:off x="895351" y="1518557"/>
                    <a:ext cx="3445328" cy="1567543"/>
                    <a:chOff x="653144" y="1469572"/>
                    <a:chExt cx="3445328" cy="1567543"/>
                  </a:xfrm>
                </p:grpSpPr>
                <p:cxnSp>
                  <p:nvCxnSpPr>
                    <p:cNvPr id="11" name="Straight Arrow Connector 10"/>
                    <p:cNvCxnSpPr/>
                    <p:nvPr/>
                  </p:nvCxnSpPr>
                  <p:spPr>
                    <a:xfrm>
                      <a:off x="653144" y="3037115"/>
                      <a:ext cx="3445328" cy="0"/>
                    </a:xfrm>
                    <a:prstGeom prst="straightConnector1">
                      <a:avLst/>
                    </a:prstGeom>
                    <a:ln w="127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375808" y="1469572"/>
                      <a:ext cx="0" cy="156754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4250991" y="2867702"/>
                    <a:ext cx="381836" cy="584775"/>
                  </a:xfrm>
                  <a:prstGeom prst="rect">
                    <a:avLst/>
                  </a:prstGeom>
                  <a:noFill/>
                </p:spPr>
                <p:txBody>
                  <a:bodyPr wrap="none" rtlCol="0">
                    <a:spAutoFit/>
                  </a:bodyPr>
                  <a:lstStyle/>
                  <a:p>
                    <a:r>
                      <a:rPr lang="en-US" sz="3200">
                        <a:latin typeface="Century Schoolbook" charset="0"/>
                        <a:ea typeface="Century Schoolbook" charset="0"/>
                        <a:cs typeface="Century Schoolbook" charset="0"/>
                      </a:rPr>
                      <a:t>z</a:t>
                    </a:r>
                  </a:p>
                </p:txBody>
              </p:sp>
            </p:grpSp>
            <p:cxnSp>
              <p:nvCxnSpPr>
                <p:cNvPr id="7" name="Straight Connector 6"/>
                <p:cNvCxnSpPr/>
                <p:nvPr/>
              </p:nvCxnSpPr>
              <p:spPr>
                <a:xfrm flipV="1">
                  <a:off x="2157715" y="3939902"/>
                  <a:ext cx="1427918" cy="1422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592667" y="5361126"/>
                  <a:ext cx="1565047" cy="9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2043180" y="3390153"/>
                <a:ext cx="1295547" cy="58477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ReLU</a:t>
                </a:r>
              </a:p>
            </p:txBody>
          </p:sp>
        </p:grpSp>
        <p:sp>
          <p:nvSpPr>
            <p:cNvPr id="25" name="TextBox 24"/>
            <p:cNvSpPr txBox="1"/>
            <p:nvPr/>
          </p:nvSpPr>
          <p:spPr>
            <a:xfrm>
              <a:off x="2690953" y="1339197"/>
              <a:ext cx="385042"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a</a:t>
              </a:r>
            </a:p>
          </p:txBody>
        </p:sp>
      </p:grpSp>
      <p:grpSp>
        <p:nvGrpSpPr>
          <p:cNvPr id="28" name="Group 27"/>
          <p:cNvGrpSpPr/>
          <p:nvPr/>
        </p:nvGrpSpPr>
        <p:grpSpPr>
          <a:xfrm>
            <a:off x="7474513" y="1339197"/>
            <a:ext cx="3851208" cy="2618653"/>
            <a:chOff x="7474513" y="1334241"/>
            <a:chExt cx="3851208" cy="2618653"/>
          </a:xfrm>
        </p:grpSpPr>
        <p:grpSp>
          <p:nvGrpSpPr>
            <p:cNvPr id="24" name="Group 23"/>
            <p:cNvGrpSpPr/>
            <p:nvPr/>
          </p:nvGrpSpPr>
          <p:grpSpPr>
            <a:xfrm>
              <a:off x="7474513" y="1698778"/>
              <a:ext cx="3851208" cy="2254116"/>
              <a:chOff x="7474513" y="1698778"/>
              <a:chExt cx="3851208" cy="2254116"/>
            </a:xfrm>
          </p:grpSpPr>
          <p:grpSp>
            <p:nvGrpSpPr>
              <p:cNvPr id="13" name="Group 12"/>
              <p:cNvGrpSpPr/>
              <p:nvPr/>
            </p:nvGrpSpPr>
            <p:grpSpPr>
              <a:xfrm>
                <a:off x="7474513" y="1698778"/>
                <a:ext cx="3851208" cy="1944766"/>
                <a:chOff x="435050" y="3804505"/>
                <a:chExt cx="3827164" cy="1944766"/>
              </a:xfrm>
            </p:grpSpPr>
            <p:grpSp>
              <p:nvGrpSpPr>
                <p:cNvPr id="14" name="Group 13"/>
                <p:cNvGrpSpPr/>
                <p:nvPr/>
              </p:nvGrpSpPr>
              <p:grpSpPr>
                <a:xfrm>
                  <a:off x="435050" y="3804505"/>
                  <a:ext cx="3827164" cy="1944766"/>
                  <a:chOff x="895351" y="1518557"/>
                  <a:chExt cx="3827164" cy="1944766"/>
                </a:xfrm>
              </p:grpSpPr>
              <p:grpSp>
                <p:nvGrpSpPr>
                  <p:cNvPr id="17" name="Group 16"/>
                  <p:cNvGrpSpPr/>
                  <p:nvPr/>
                </p:nvGrpSpPr>
                <p:grpSpPr>
                  <a:xfrm>
                    <a:off x="895351" y="1518557"/>
                    <a:ext cx="3445328" cy="1567543"/>
                    <a:chOff x="653144" y="1469572"/>
                    <a:chExt cx="3445328" cy="1567543"/>
                  </a:xfrm>
                </p:grpSpPr>
                <p:cxnSp>
                  <p:nvCxnSpPr>
                    <p:cNvPr id="19" name="Straight Arrow Connector 18"/>
                    <p:cNvCxnSpPr/>
                    <p:nvPr/>
                  </p:nvCxnSpPr>
                  <p:spPr>
                    <a:xfrm>
                      <a:off x="653144" y="3037115"/>
                      <a:ext cx="3445328" cy="0"/>
                    </a:xfrm>
                    <a:prstGeom prst="straightConnector1">
                      <a:avLst/>
                    </a:prstGeom>
                    <a:ln w="127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2375808" y="1469572"/>
                      <a:ext cx="0" cy="156754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4340679" y="2878548"/>
                    <a:ext cx="381836" cy="584775"/>
                  </a:xfrm>
                  <a:prstGeom prst="rect">
                    <a:avLst/>
                  </a:prstGeom>
                  <a:noFill/>
                </p:spPr>
                <p:txBody>
                  <a:bodyPr wrap="none" rtlCol="0">
                    <a:spAutoFit/>
                  </a:bodyPr>
                  <a:lstStyle/>
                  <a:p>
                    <a:r>
                      <a:rPr lang="en-US" sz="3200">
                        <a:latin typeface="Century Schoolbook" charset="0"/>
                        <a:ea typeface="Century Schoolbook" charset="0"/>
                        <a:cs typeface="Century Schoolbook" charset="0"/>
                      </a:rPr>
                      <a:t>z</a:t>
                    </a:r>
                  </a:p>
                </p:txBody>
              </p:sp>
            </p:grpSp>
            <p:cxnSp>
              <p:nvCxnSpPr>
                <p:cNvPr id="15" name="Straight Connector 14"/>
                <p:cNvCxnSpPr/>
                <p:nvPr/>
              </p:nvCxnSpPr>
              <p:spPr>
                <a:xfrm flipV="1">
                  <a:off x="2157715" y="3939902"/>
                  <a:ext cx="1427918" cy="1422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54371" y="5361128"/>
                  <a:ext cx="1503343" cy="1463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8126744" y="3368119"/>
                <a:ext cx="2581156" cy="58477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Leaky ReLU</a:t>
                </a:r>
              </a:p>
            </p:txBody>
          </p:sp>
        </p:grpSp>
        <p:sp>
          <p:nvSpPr>
            <p:cNvPr id="26" name="TextBox 25"/>
            <p:cNvSpPr txBox="1"/>
            <p:nvPr/>
          </p:nvSpPr>
          <p:spPr>
            <a:xfrm>
              <a:off x="9207999" y="1334241"/>
              <a:ext cx="385042"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a</a:t>
              </a:r>
            </a:p>
          </p:txBody>
        </p:sp>
      </p:grpSp>
      <p:sp>
        <p:nvSpPr>
          <p:cNvPr id="29" name="Title 1"/>
          <p:cNvSpPr>
            <a:spLocks noGrp="1"/>
          </p:cNvSpPr>
          <p:nvPr>
            <p:ph type="title"/>
          </p:nvPr>
        </p:nvSpPr>
        <p:spPr>
          <a:xfrm>
            <a:off x="420346" y="0"/>
            <a:ext cx="10515600" cy="1325563"/>
          </a:xfrm>
        </p:spPr>
        <p:txBody>
          <a:bodyPr/>
          <a:lstStyle/>
          <a:p>
            <a:r>
              <a:rPr lang="en-US" dirty="0">
                <a:latin typeface="Century Schoolbook" charset="0"/>
                <a:ea typeface="Century Schoolbook" charset="0"/>
                <a:cs typeface="Century Schoolbook" charset="0"/>
              </a:rPr>
              <a:t>Derivative of </a:t>
            </a:r>
            <a:r>
              <a:rPr lang="en-US" dirty="0" err="1">
                <a:latin typeface="Century Schoolbook" charset="0"/>
                <a:ea typeface="Century Schoolbook" charset="0"/>
                <a:cs typeface="Century Schoolbook" charset="0"/>
              </a:rPr>
              <a:t>ReLU</a:t>
            </a:r>
            <a:r>
              <a:rPr lang="en-US" dirty="0">
                <a:latin typeface="Century Schoolbook" charset="0"/>
                <a:ea typeface="Century Schoolbook" charset="0"/>
                <a:cs typeface="Century Schoolbook" charset="0"/>
              </a:rPr>
              <a:t> and Leaky ReLU</a:t>
            </a:r>
          </a:p>
        </p:txBody>
      </p:sp>
      <mc:AlternateContent xmlns:mc="http://schemas.openxmlformats.org/markup-compatibility/2006" xmlns:a14="http://schemas.microsoft.com/office/drawing/2010/main">
        <mc:Choice Requires="a14">
          <p:sp>
            <p:nvSpPr>
              <p:cNvPr id="3" name="TextBox 2"/>
              <p:cNvSpPr txBox="1"/>
              <p:nvPr/>
            </p:nvSpPr>
            <p:spPr>
              <a:xfrm>
                <a:off x="595344" y="3946834"/>
                <a:ext cx="4110421" cy="22259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a:rPr lang="en-US" b="0" i="1" smtClean="0">
                          <a:latin typeface="Cambria Math" panose="02040503050406030204" pitchFamily="18" charset="0"/>
                        </a:rPr>
                        <m:t>𝑀𝑎𝑥</m:t>
                      </m:r>
                      <m:r>
                        <a:rPr lang="en-US" b="0" i="1" smtClean="0">
                          <a:latin typeface="Cambria Math" panose="02040503050406030204" pitchFamily="18" charset="0"/>
                        </a:rPr>
                        <m:t>(0,</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𝑔</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𝑧</m:t>
                              </m:r>
                              <m:r>
                                <a:rPr lang="en-US" b="0" i="1" smtClean="0">
                                  <a:latin typeface="Cambria Math" panose="02040503050406030204" pitchFamily="18" charset="0"/>
                                </a:rPr>
                                <m:t>&lt;0</m:t>
                              </m:r>
                            </m:e>
                            <m:e>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𝑧</m:t>
                              </m:r>
                              <m:r>
                                <a:rPr lang="en-US" b="0" i="1" smtClean="0">
                                  <a:latin typeface="Cambria Math" panose="02040503050406030204" pitchFamily="18" charset="0"/>
                                </a:rPr>
                                <m:t>&gt;0</m:t>
                              </m:r>
                            </m:e>
                            <m:e>
                              <m:r>
                                <a:rPr lang="en-US" b="0" i="1" smtClean="0">
                                  <a:latin typeface="Cambria Math" panose="02040503050406030204" pitchFamily="18" charset="0"/>
                                </a:rPr>
                                <m:t>𝑢𝑛𝑑𝑒𝑓𝑖𝑛𝑒𝑑</m:t>
                              </m:r>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𝑧</m:t>
                              </m:r>
                              <m:r>
                                <a:rPr lang="en-US" b="0" i="1" smtClean="0">
                                  <a:latin typeface="Cambria Math" panose="02040503050406030204" pitchFamily="18" charset="0"/>
                                </a:rPr>
                                <m:t>=0</m:t>
                              </m:r>
                            </m:e>
                          </m:eqArr>
                        </m:e>
                      </m:d>
                    </m:oMath>
                  </m:oMathPara>
                </a14:m>
                <a:endParaRPr lang="en-US" b="0" dirty="0"/>
              </a:p>
              <a:p>
                <a:endParaRPr lang="en-US" b="0" dirty="0"/>
              </a:p>
              <a:p>
                <a:endParaRPr lang="en-US" b="0" dirty="0"/>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595344" y="3946834"/>
                <a:ext cx="4110421" cy="222599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067013" y="5460361"/>
                <a:ext cx="2895670" cy="1264192"/>
              </a:xfrm>
              <a:prstGeom prst="rect">
                <a:avLst/>
              </a:prstGeom>
              <a:noFill/>
            </p:spPr>
            <p:txBody>
              <a:bodyPr wrap="square" rtlCol="0">
                <a:spAutoFit/>
              </a:bodyPr>
              <a:lstStyle/>
              <a:p>
                <a:r>
                  <a:rPr lang="en-US" b="0" dirty="0"/>
                  <a:t>For simplicity: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a:rPr lang="en-US" b="0" i="1" smtClean="0">
                          <a:latin typeface="Cambria Math" panose="02040503050406030204" pitchFamily="18" charset="0"/>
                        </a:rPr>
                        <m:t>𝑀𝑎𝑥</m:t>
                      </m:r>
                      <m:r>
                        <a:rPr lang="en-US" b="0" i="1" smtClean="0">
                          <a:latin typeface="Cambria Math" panose="02040503050406030204" pitchFamily="18" charset="0"/>
                        </a:rPr>
                        <m:t>(0,</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𝑔</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i="1">
                                  <a:latin typeface="Cambria Math" panose="02040503050406030204" pitchFamily="18" charset="0"/>
                                </a:rPr>
                                <m:t>0 </m:t>
                              </m:r>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𝑧</m:t>
                              </m:r>
                              <m:r>
                                <a:rPr lang="en-US" i="1">
                                  <a:latin typeface="Cambria Math" panose="02040503050406030204" pitchFamily="18" charset="0"/>
                                </a:rPr>
                                <m:t>&lt;0</m:t>
                              </m:r>
                            </m:e>
                            <m:e>
                              <m:r>
                                <a:rPr lang="en-US" i="1">
                                  <a:latin typeface="Cambria Math" panose="02040503050406030204" pitchFamily="18" charset="0"/>
                                </a:rPr>
                                <m:t>1 </m:t>
                              </m:r>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0</m:t>
                              </m:r>
                            </m:e>
                          </m:eqArr>
                        </m:e>
                      </m:d>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3067013" y="5460361"/>
                <a:ext cx="2895670" cy="1264192"/>
              </a:xfrm>
              <a:prstGeom prst="rect">
                <a:avLst/>
              </a:prstGeom>
              <a:blipFill>
                <a:blip r:embed="rId3"/>
                <a:stretch>
                  <a:fillRect l="-1684" t="-28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735325" y="3946834"/>
                <a:ext cx="5326442" cy="22259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a:rPr lang="en-US" b="0" i="1" smtClean="0">
                          <a:latin typeface="Cambria Math" panose="02040503050406030204" pitchFamily="18" charset="0"/>
                        </a:rPr>
                        <m:t>𝑀𝑎𝑥</m:t>
                      </m:r>
                      <m:r>
                        <a:rPr lang="en-US" b="0" i="1" smtClean="0">
                          <a:latin typeface="Cambria Math" panose="02040503050406030204" pitchFamily="18" charset="0"/>
                        </a:rPr>
                        <m:t>(0,01 </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𝑔</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0,01 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𝑧</m:t>
                              </m:r>
                              <m:r>
                                <a:rPr lang="en-US" b="0" i="1" smtClean="0">
                                  <a:latin typeface="Cambria Math" panose="02040503050406030204" pitchFamily="18" charset="0"/>
                                </a:rPr>
                                <m:t>&lt;0</m:t>
                              </m:r>
                            </m:e>
                            <m:e>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𝑧</m:t>
                              </m:r>
                              <m:r>
                                <a:rPr lang="en-US" b="0" i="1" smtClean="0">
                                  <a:latin typeface="Cambria Math" panose="02040503050406030204" pitchFamily="18" charset="0"/>
                                </a:rPr>
                                <m:t>&gt;0</m:t>
                              </m:r>
                            </m:e>
                            <m:e>
                              <m:r>
                                <a:rPr lang="en-US" b="0" i="1" smtClean="0">
                                  <a:latin typeface="Cambria Math" panose="02040503050406030204" pitchFamily="18" charset="0"/>
                                </a:rPr>
                                <m:t>𝑢𝑛𝑑𝑒𝑓𝑖𝑛𝑒𝑑</m:t>
                              </m:r>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𝑧</m:t>
                              </m:r>
                              <m:r>
                                <a:rPr lang="en-US" b="0" i="1" smtClean="0">
                                  <a:latin typeface="Cambria Math" panose="02040503050406030204" pitchFamily="18" charset="0"/>
                                </a:rPr>
                                <m:t>=0</m:t>
                              </m:r>
                            </m:e>
                          </m:eqArr>
                        </m:e>
                      </m:d>
                    </m:oMath>
                  </m:oMathPara>
                </a14:m>
                <a:endParaRPr lang="en-US" b="0" dirty="0"/>
              </a:p>
              <a:p>
                <a:endParaRPr lang="en-US" b="0" dirty="0"/>
              </a:p>
              <a:p>
                <a:endParaRPr lang="en-US" b="0" dirty="0"/>
              </a:p>
              <a:p>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6735325" y="3946834"/>
                <a:ext cx="5326442" cy="222599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983835" y="5679231"/>
                <a:ext cx="2981355" cy="9871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a:rPr lang="en-US" b="0" i="1" smtClean="0">
                          <a:latin typeface="Cambria Math" panose="02040503050406030204" pitchFamily="18" charset="0"/>
                        </a:rPr>
                        <m:t>𝑀𝑎𝑥</m:t>
                      </m:r>
                      <m:r>
                        <a:rPr lang="en-US" b="0" i="1" smtClean="0">
                          <a:latin typeface="Cambria Math" panose="02040503050406030204" pitchFamily="18" charset="0"/>
                        </a:rPr>
                        <m:t>(0,01</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𝑔</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i="1">
                                  <a:latin typeface="Cambria Math" panose="02040503050406030204" pitchFamily="18" charset="0"/>
                                </a:rPr>
                                <m:t>0</m:t>
                              </m:r>
                              <m:r>
                                <a:rPr lang="en-US" b="0" i="1" smtClean="0">
                                  <a:latin typeface="Cambria Math" panose="02040503050406030204" pitchFamily="18" charset="0"/>
                                </a:rPr>
                                <m:t>,01</m:t>
                              </m:r>
                              <m:r>
                                <a:rPr lang="en-US" i="1">
                                  <a:latin typeface="Cambria Math" panose="02040503050406030204" pitchFamily="18" charset="0"/>
                                </a:rPr>
                                <m:t> </m:t>
                              </m:r>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𝑧</m:t>
                              </m:r>
                              <m:r>
                                <a:rPr lang="en-US" i="1">
                                  <a:latin typeface="Cambria Math" panose="02040503050406030204" pitchFamily="18" charset="0"/>
                                </a:rPr>
                                <m:t>&lt;0</m:t>
                              </m:r>
                            </m:e>
                            <m:e>
                              <m:r>
                                <a:rPr lang="en-US" i="1">
                                  <a:latin typeface="Cambria Math" panose="02040503050406030204" pitchFamily="18" charset="0"/>
                                </a:rPr>
                                <m:t>1 </m:t>
                              </m:r>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𝑧</m:t>
                              </m:r>
                              <m:r>
                                <a:rPr lang="en-US" b="0" i="1" smtClean="0">
                                  <a:latin typeface="Cambria Math" panose="02040503050406030204" pitchFamily="18" charset="0"/>
                                </a:rPr>
                                <m:t>≥</m:t>
                              </m:r>
                              <m:r>
                                <a:rPr lang="en-US" i="1">
                                  <a:latin typeface="Cambria Math" panose="02040503050406030204" pitchFamily="18" charset="0"/>
                                </a:rPr>
                                <m:t>0</m:t>
                              </m:r>
                            </m:e>
                          </m:eqArr>
                        </m:e>
                      </m:d>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5983835" y="5679231"/>
                <a:ext cx="2981355" cy="987193"/>
              </a:xfrm>
              <a:prstGeom prst="rect">
                <a:avLst/>
              </a:prstGeom>
              <a:blipFill>
                <a:blip r:embed="rId5"/>
                <a:stretch>
                  <a:fillRect/>
                </a:stretch>
              </a:blipFill>
            </p:spPr>
            <p:txBody>
              <a:bodyPr/>
              <a:lstStyle/>
              <a:p>
                <a:r>
                  <a:rPr lang="en-US">
                    <a:noFill/>
                  </a:rPr>
                  <a:t> </a:t>
                </a:r>
              </a:p>
            </p:txBody>
          </p:sp>
        </mc:Fallback>
      </mc:AlternateContent>
      <p:sp>
        <p:nvSpPr>
          <p:cNvPr id="2" name="Footer Placeholder 1"/>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154662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P spid="30" grpId="0"/>
      <p:bldP spid="31" grpId="0"/>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Box 3"/>
          <p:cNvSpPr txBox="1">
            <a:spLocks noChangeArrowheads="1"/>
          </p:cNvSpPr>
          <p:nvPr/>
        </p:nvSpPr>
        <p:spPr bwMode="auto">
          <a:xfrm>
            <a:off x="508000" y="381001"/>
            <a:ext cx="8534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b="1"/>
              <a:t>Cost function</a:t>
            </a:r>
          </a:p>
        </p:txBody>
      </p:sp>
      <p:sp>
        <p:nvSpPr>
          <p:cNvPr id="136" name="TextBox 135"/>
          <p:cNvSpPr txBox="1">
            <a:spLocks noChangeArrowheads="1"/>
          </p:cNvSpPr>
          <p:nvPr/>
        </p:nvSpPr>
        <p:spPr bwMode="auto">
          <a:xfrm>
            <a:off x="371922" y="3296668"/>
            <a:ext cx="4876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2800" dirty="0"/>
              <a:t>Neural networks:</a:t>
            </a:r>
          </a:p>
        </p:txBody>
      </p:sp>
      <p:grpSp>
        <p:nvGrpSpPr>
          <p:cNvPr id="93" name="Group 55"/>
          <p:cNvGrpSpPr>
            <a:grpSpLocks/>
          </p:cNvGrpSpPr>
          <p:nvPr/>
        </p:nvGrpSpPr>
        <p:grpSpPr bwMode="auto">
          <a:xfrm>
            <a:off x="7852561" y="724412"/>
            <a:ext cx="2230779" cy="1258715"/>
            <a:chOff x="867068" y="1227847"/>
            <a:chExt cx="3655064" cy="2543785"/>
          </a:xfrm>
        </p:grpSpPr>
        <p:sp>
          <p:nvSpPr>
            <p:cNvPr id="94" name="Oval 93">
              <a:extLst>
                <a:ext uri="{FF2B5EF4-FFF2-40B4-BE49-F238E27FC236}">
                  <a16:creationId xmlns:a16="http://schemas.microsoft.com/office/drawing/2014/main" id="{E12A0385-0BA5-49FE-85C8-F14CCECA2C34}"/>
                </a:ext>
              </a:extLst>
            </p:cNvPr>
            <p:cNvSpPr/>
            <p:nvPr/>
          </p:nvSpPr>
          <p:spPr>
            <a:xfrm>
              <a:off x="867068" y="3064787"/>
              <a:ext cx="712974" cy="70684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95" name="Oval 94">
              <a:extLst>
                <a:ext uri="{FF2B5EF4-FFF2-40B4-BE49-F238E27FC236}">
                  <a16:creationId xmlns:a16="http://schemas.microsoft.com/office/drawing/2014/main" id="{355B755F-E549-49BC-89F9-0C6BBB9B5E96}"/>
                </a:ext>
              </a:extLst>
            </p:cNvPr>
            <p:cNvSpPr/>
            <p:nvPr/>
          </p:nvSpPr>
          <p:spPr>
            <a:xfrm>
              <a:off x="867068" y="2147391"/>
              <a:ext cx="712974" cy="70469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96" name="Oval 95">
              <a:extLst>
                <a:ext uri="{FF2B5EF4-FFF2-40B4-BE49-F238E27FC236}">
                  <a16:creationId xmlns:a16="http://schemas.microsoft.com/office/drawing/2014/main" id="{DB3E66EF-987C-4C56-B51B-FC85F33E5EA5}"/>
                </a:ext>
              </a:extLst>
            </p:cNvPr>
            <p:cNvSpPr/>
            <p:nvPr/>
          </p:nvSpPr>
          <p:spPr>
            <a:xfrm>
              <a:off x="867068" y="1227847"/>
              <a:ext cx="712974" cy="7068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cxnSp>
          <p:nvCxnSpPr>
            <p:cNvPr id="97" name="Straight Arrow Connector 96">
              <a:extLst>
                <a:ext uri="{FF2B5EF4-FFF2-40B4-BE49-F238E27FC236}">
                  <a16:creationId xmlns:a16="http://schemas.microsoft.com/office/drawing/2014/main" id="{12609334-DB2C-4C69-BBFE-9785DFE32E1E}"/>
                </a:ext>
              </a:extLst>
            </p:cNvPr>
            <p:cNvCxnSpPr>
              <a:stCxn id="101" idx="6"/>
            </p:cNvCxnSpPr>
            <p:nvPr/>
          </p:nvCxnSpPr>
          <p:spPr>
            <a:xfrm>
              <a:off x="3809158" y="2488998"/>
              <a:ext cx="712974" cy="214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219F814-4FD9-48D0-9BEB-2B727C7FDECB}"/>
                </a:ext>
              </a:extLst>
            </p:cNvPr>
            <p:cNvCxnSpPr>
              <a:stCxn id="96" idx="6"/>
              <a:endCxn id="101" idx="2"/>
            </p:cNvCxnSpPr>
            <p:nvPr/>
          </p:nvCxnSpPr>
          <p:spPr>
            <a:xfrm>
              <a:off x="1580042" y="1580196"/>
              <a:ext cx="1516143" cy="90880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2BADBAA-D98B-4806-841D-3172AA322E44}"/>
                </a:ext>
              </a:extLst>
            </p:cNvPr>
            <p:cNvCxnSpPr>
              <a:endCxn id="101" idx="2"/>
            </p:cNvCxnSpPr>
            <p:nvPr/>
          </p:nvCxnSpPr>
          <p:spPr>
            <a:xfrm flipV="1">
              <a:off x="1580042" y="2488998"/>
              <a:ext cx="1516143" cy="1074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BB00615-87E4-4955-9445-355F62B11851}"/>
                </a:ext>
              </a:extLst>
            </p:cNvPr>
            <p:cNvCxnSpPr>
              <a:stCxn id="94" idx="6"/>
              <a:endCxn id="101" idx="2"/>
            </p:cNvCxnSpPr>
            <p:nvPr/>
          </p:nvCxnSpPr>
          <p:spPr>
            <a:xfrm flipV="1">
              <a:off x="1580042" y="2488998"/>
              <a:ext cx="1516143" cy="93028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F2053BEE-FD46-4CA4-B96F-847D7746540D}"/>
                </a:ext>
              </a:extLst>
            </p:cNvPr>
            <p:cNvSpPr/>
            <p:nvPr/>
          </p:nvSpPr>
          <p:spPr>
            <a:xfrm>
              <a:off x="3096184" y="2134500"/>
              <a:ext cx="712974" cy="706846"/>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grpSp>
      <mc:AlternateContent xmlns:mc="http://schemas.openxmlformats.org/markup-compatibility/2006" xmlns:a14="http://schemas.microsoft.com/office/drawing/2010/main">
        <mc:Choice Requires="a14">
          <p:sp>
            <p:nvSpPr>
              <p:cNvPr id="102" name="Rectangle 101"/>
              <p:cNvSpPr/>
              <p:nvPr/>
            </p:nvSpPr>
            <p:spPr>
              <a:xfrm>
                <a:off x="10316097" y="1197934"/>
                <a:ext cx="8395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𝑤</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p:txBody>
          </p:sp>
        </mc:Choice>
        <mc:Fallback xmlns="">
          <p:sp>
            <p:nvSpPr>
              <p:cNvPr id="102" name="Rectangle 101"/>
              <p:cNvSpPr>
                <a:spLocks noRot="1" noChangeAspect="1" noMove="1" noResize="1" noEditPoints="1" noAdjustHandles="1" noChangeArrowheads="1" noChangeShapeType="1" noTextEdit="1"/>
              </p:cNvSpPr>
              <p:nvPr/>
            </p:nvSpPr>
            <p:spPr>
              <a:xfrm>
                <a:off x="10316097" y="1197934"/>
                <a:ext cx="839525" cy="369332"/>
              </a:xfrm>
              <a:prstGeom prst="rect">
                <a:avLst/>
              </a:prstGeom>
              <a:blipFill>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8017917" y="5133975"/>
            <a:ext cx="3695700" cy="1724025"/>
          </a:xfrm>
          <a:prstGeom prst="rect">
            <a:avLst/>
          </a:prstGeom>
        </p:spPr>
      </p:pic>
      <mc:AlternateContent xmlns:mc="http://schemas.openxmlformats.org/markup-compatibility/2006" xmlns:a14="http://schemas.microsoft.com/office/drawing/2010/main">
        <mc:Choice Requires="a14">
          <p:sp>
            <p:nvSpPr>
              <p:cNvPr id="103" name="Rectangle 102"/>
              <p:cNvSpPr/>
              <p:nvPr/>
            </p:nvSpPr>
            <p:spPr>
              <a:xfrm>
                <a:off x="371922" y="1245727"/>
                <a:ext cx="8670478" cy="1860638"/>
              </a:xfrm>
              <a:prstGeom prst="rect">
                <a:avLst/>
              </a:prstGeom>
            </p:spPr>
            <p:txBody>
              <a:bodyPr wrap="square">
                <a:spAutoFit/>
              </a:bodyPr>
              <a:lstStyle/>
              <a:p>
                <a:r>
                  <a:rPr lang="en-US" altLang="ru-RU" sz="2800" dirty="0"/>
                  <a:t>Logistic regression:</a:t>
                </a:r>
              </a:p>
              <a:p>
                <a:endParaRPr lang="en-US" altLang="ru-RU" sz="2800" dirty="0"/>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d>
                        <m:dPr>
                          <m:begChr m:val="["/>
                          <m:endChr m:val="]"/>
                          <m:ctrlPr>
                            <a:rPr lang="en-US" sz="2000" b="0" i="1" smtClean="0">
                              <a:latin typeface="Cambria Math" panose="02040503050406030204" pitchFamily="18" charset="0"/>
                            </a:rPr>
                          </m:ctrlPr>
                        </m:dPr>
                        <m:e>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𝑙𝑜𝑔</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𝑤</m:t>
                                  </m:r>
                                </m:sub>
                              </m:sSub>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e>
                          </m:nary>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𝑤</m:t>
                                      </m:r>
                                    </m:sub>
                                  </m:sSub>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e>
                              </m:d>
                            </m:e>
                          </m:func>
                        </m:e>
                      </m:d>
                      <m:r>
                        <a:rPr lang="en-US" sz="2000" i="1">
                          <a:latin typeface="Cambria Math" panose="02040503050406030204" pitchFamily="18" charset="0"/>
                          <a:sym typeface="Symbol" panose="05050102010706020507" pitchFamily="18" charset="2"/>
                        </a:rPr>
                        <m:t>+ </m:t>
                      </m:r>
                      <m:f>
                        <m:fPr>
                          <m:ctrlPr>
                            <a:rPr lang="en-US" sz="2000" i="1">
                              <a:latin typeface="Cambria Math" panose="02040503050406030204" pitchFamily="18" charset="0"/>
                            </a:rPr>
                          </m:ctrlPr>
                        </m:fPr>
                        <m:num>
                          <m:r>
                            <a:rPr lang="en-US" sz="2000" i="1">
                              <a:latin typeface="Cambria Math" panose="02040503050406030204" pitchFamily="18" charset="0"/>
                              <a:sym typeface="Symbol" panose="05050102010706020507" pitchFamily="18" charset="2"/>
                            </a:rPr>
                            <m:t></m:t>
                          </m:r>
                        </m:num>
                        <m:den>
                          <m:r>
                            <a:rPr lang="en-US" sz="2000" i="1">
                              <a:latin typeface="Cambria Math" panose="02040503050406030204" pitchFamily="18" charset="0"/>
                            </a:rPr>
                            <m:t>2</m:t>
                          </m:r>
                          <m:r>
                            <a:rPr lang="en-US" sz="2000" i="1">
                              <a:latin typeface="Cambria Math" panose="02040503050406030204" pitchFamily="18" charset="0"/>
                            </a:rPr>
                            <m:t>𝑛</m:t>
                          </m:r>
                        </m:den>
                      </m:f>
                      <m:nary>
                        <m:naryPr>
                          <m:chr m:val="∑"/>
                          <m:ctrlPr>
                            <a:rPr lang="en-US"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𝑑</m:t>
                          </m:r>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i="1">
                                  <a:latin typeface="Cambria Math" panose="02040503050406030204" pitchFamily="18" charset="0"/>
                                </a:rPr>
                                <m:t>𝑗</m:t>
                              </m:r>
                            </m:sub>
                            <m:sup>
                              <m:r>
                                <a:rPr lang="en-US" sz="2000" i="1">
                                  <a:latin typeface="Cambria Math" panose="02040503050406030204" pitchFamily="18" charset="0"/>
                                </a:rPr>
                                <m:t>2</m:t>
                              </m:r>
                            </m:sup>
                          </m:sSubSup>
                        </m:e>
                      </m:nary>
                    </m:oMath>
                  </m:oMathPara>
                </a14:m>
                <a:endParaRPr lang="en-US" sz="2000" dirty="0"/>
              </a:p>
            </p:txBody>
          </p:sp>
        </mc:Choice>
        <mc:Fallback xmlns="">
          <p:sp>
            <p:nvSpPr>
              <p:cNvPr id="103" name="Rectangle 102"/>
              <p:cNvSpPr>
                <a:spLocks noRot="1" noChangeAspect="1" noMove="1" noResize="1" noEditPoints="1" noAdjustHandles="1" noChangeArrowheads="1" noChangeShapeType="1" noTextEdit="1"/>
              </p:cNvSpPr>
              <p:nvPr/>
            </p:nvSpPr>
            <p:spPr>
              <a:xfrm>
                <a:off x="371922" y="1245727"/>
                <a:ext cx="8670478" cy="1860638"/>
              </a:xfrm>
              <a:prstGeom prst="rect">
                <a:avLst/>
              </a:prstGeom>
              <a:blipFill>
                <a:blip r:embed="rId4"/>
                <a:stretch>
                  <a:fillRect l="-1406" t="-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71922" y="3918460"/>
                <a:ext cx="10783700" cy="9727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𝐽</m:t>
                      </m:r>
                      <m:d>
                        <m:dPr>
                          <m:ctrlPr>
                            <a:rPr lang="en-US" i="1" smtClean="0">
                              <a:latin typeface="Cambria Math" panose="02040503050406030204" pitchFamily="18" charset="0"/>
                            </a:rPr>
                          </m:ctrlPr>
                        </m:dPr>
                        <m:e>
                          <m:r>
                            <a:rPr lang="en-US" i="1">
                              <a:latin typeface="Cambria Math" panose="02040503050406030204" pitchFamily="18" charset="0"/>
                            </a:rPr>
                            <m:t>𝑤</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d>
                        <m:dPr>
                          <m:begChr m:val="["/>
                          <m:endChr m:val="]"/>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𝐾</m:t>
                                  </m:r>
                                </m:sup>
                                <m:e>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𝑘</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r>
                                    <a:rPr lang="en-US" i="1">
                                      <a:latin typeface="Cambria Math" panose="02040503050406030204" pitchFamily="18" charset="0"/>
                                    </a:rPr>
                                    <m:t>𝑙𝑜𝑔</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𝑤</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e>
                                      </m:d>
                                    </m:e>
                                    <m:sub>
                                      <m:r>
                                        <a:rPr lang="en-US" i="1">
                                          <a:latin typeface="Cambria Math" panose="02040503050406030204" pitchFamily="18" charset="0"/>
                                        </a:rPr>
                                        <m:t>𝑖</m:t>
                                      </m:r>
                                    </m:sub>
                                  </m:sSub>
                                </m:e>
                              </m:nary>
                            </m:e>
                          </m:nary>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𝑘</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𝑤</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e>
                                      </m:d>
                                    </m:e>
                                    <m:sub>
                                      <m:r>
                                        <a:rPr lang="en-US" b="0" i="1" smtClean="0">
                                          <a:latin typeface="Cambria Math" panose="02040503050406030204" pitchFamily="18" charset="0"/>
                                        </a:rPr>
                                        <m:t>𝑘</m:t>
                                      </m:r>
                                    </m:sub>
                                  </m:sSub>
                                </m:e>
                              </m:d>
                            </m:e>
                          </m:func>
                        </m:e>
                      </m:d>
                      <m:r>
                        <a:rPr lang="en-US" i="1">
                          <a:latin typeface="Cambria Math" panose="02040503050406030204" pitchFamily="18" charset="0"/>
                          <a:sym typeface="Symbol" panose="05050102010706020507" pitchFamily="18" charset="2"/>
                        </a:rPr>
                        <m:t>+ </m:t>
                      </m:r>
                      <m:f>
                        <m:fPr>
                          <m:ctrlPr>
                            <a:rPr lang="en-US" i="1">
                              <a:latin typeface="Cambria Math" panose="02040503050406030204" pitchFamily="18" charset="0"/>
                            </a:rPr>
                          </m:ctrlPr>
                        </m:fPr>
                        <m:num>
                          <m:r>
                            <a:rPr lang="en-US" i="1">
                              <a:latin typeface="Cambria Math" panose="02040503050406030204" pitchFamily="18" charset="0"/>
                              <a:sym typeface="Symbol" panose="05050102010706020507" pitchFamily="18" charset="2"/>
                            </a:rPr>
                            <m:t></m:t>
                          </m:r>
                        </m:num>
                        <m:den>
                          <m:r>
                            <a:rPr lang="en-US" i="1">
                              <a:latin typeface="Cambria Math" panose="02040503050406030204" pitchFamily="18" charset="0"/>
                            </a:rPr>
                            <m:t>2</m:t>
                          </m:r>
                          <m:r>
                            <a:rPr lang="en-US" i="1">
                              <a:latin typeface="Cambria Math" panose="02040503050406030204" pitchFamily="18" charset="0"/>
                            </a:rPr>
                            <m:t>𝑛</m:t>
                          </m:r>
                        </m:den>
                      </m:f>
                      <m:nary>
                        <m:naryPr>
                          <m:chr m:val="∑"/>
                          <m:ctrlPr>
                            <a:rPr lang="en-US" i="1" smtClean="0">
                              <a:latin typeface="Cambria Math" panose="02040503050406030204" pitchFamily="18" charset="0"/>
                            </a:rPr>
                          </m:ctrlPr>
                        </m:naryPr>
                        <m:sub>
                          <m:r>
                            <a:rPr lang="en-US" b="0" i="1" smtClean="0">
                              <a:latin typeface="Cambria Math" panose="02040503050406030204" pitchFamily="18" charset="0"/>
                            </a:rPr>
                            <m:t>𝑙</m:t>
                          </m:r>
                          <m:r>
                            <a:rPr lang="en-US" i="1">
                              <a:latin typeface="Cambria Math" panose="02040503050406030204" pitchFamily="18" charset="0"/>
                            </a:rPr>
                            <m:t>=1</m:t>
                          </m:r>
                        </m:sub>
                        <m:sup>
                          <m:r>
                            <a:rPr lang="en-US" b="0" i="1" smtClean="0">
                              <a:latin typeface="Cambria Math" panose="02040503050406030204" pitchFamily="18" charset="0"/>
                            </a:rPr>
                            <m:t>𝐿</m:t>
                          </m:r>
                          <m:r>
                            <a:rPr lang="en-US" b="0" i="1" smtClean="0">
                              <a:latin typeface="Cambria Math" panose="02040503050406030204" pitchFamily="18" charset="0"/>
                            </a:rPr>
                            <m:t>−1</m:t>
                          </m:r>
                        </m:sup>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𝑙</m:t>
                                  </m:r>
                                </m:sub>
                              </m:sSub>
                            </m:sup>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𝑙</m:t>
                                      </m:r>
                                      <m:r>
                                        <a:rPr lang="en-US" b="0" i="1" smtClean="0">
                                          <a:latin typeface="Cambria Math" panose="02040503050406030204" pitchFamily="18" charset="0"/>
                                        </a:rPr>
                                        <m:t>+1</m:t>
                                      </m:r>
                                    </m:sub>
                                  </m:sSub>
                                </m:sup>
                                <m:e>
                                  <m:sSup>
                                    <m:sSupPr>
                                      <m:ctrlPr>
                                        <a:rPr lang="en-US"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𝑗𝑖</m:t>
                                          </m:r>
                                        </m:sub>
                                        <m:sup>
                                          <m:d>
                                            <m:dPr>
                                              <m:ctrlPr>
                                                <a:rPr lang="en-US" i="1">
                                                  <a:latin typeface="Cambria Math" panose="02040503050406030204" pitchFamily="18" charset="0"/>
                                                </a:rPr>
                                              </m:ctrlPr>
                                            </m:dPr>
                                            <m:e>
                                              <m:r>
                                                <a:rPr lang="en-US" i="1">
                                                  <a:latin typeface="Cambria Math" panose="02040503050406030204" pitchFamily="18" charset="0"/>
                                                </a:rPr>
                                                <m:t>𝑙</m:t>
                                              </m:r>
                                            </m:e>
                                          </m:d>
                                        </m:sup>
                                      </m:sSubSup>
                                      <m:r>
                                        <a:rPr lang="en-US" b="0" i="1" smtClean="0">
                                          <a:latin typeface="Cambria Math" panose="02040503050406030204" pitchFamily="18" charset="0"/>
                                        </a:rPr>
                                        <m:t>)</m:t>
                                      </m:r>
                                    </m:e>
                                    <m:sup>
                                      <m:r>
                                        <a:rPr lang="en-US" b="0" i="1" smtClean="0">
                                          <a:latin typeface="Cambria Math" panose="02040503050406030204" pitchFamily="18" charset="0"/>
                                        </a:rPr>
                                        <m:t>2</m:t>
                                      </m:r>
                                    </m:sup>
                                  </m:sSup>
                                </m:e>
                              </m:nary>
                            </m:e>
                          </m:nary>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71922" y="3918460"/>
                <a:ext cx="10783700" cy="97270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19"/>
              <p:cNvSpPr>
                <a:spLocks noChangeArrowheads="1"/>
              </p:cNvSpPr>
              <p:nvPr/>
            </p:nvSpPr>
            <p:spPr bwMode="auto">
              <a:xfrm>
                <a:off x="161157" y="5768247"/>
                <a:ext cx="4546004"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14:m>
                  <m:oMath xmlns:m="http://schemas.openxmlformats.org/officeDocument/2006/math">
                    <m:r>
                      <a:rPr lang="en-US" sz="2000" i="1" smtClean="0">
                        <a:latin typeface="Cambria Math" panose="02040503050406030204" pitchFamily="18" charset="0"/>
                      </a:rPr>
                      <m:t>𝐿</m:t>
                    </m:r>
                    <m:r>
                      <a:rPr lang="en-US" sz="2000" b="0" i="1" smtClean="0">
                        <a:latin typeface="Cambria Math" panose="02040503050406030204" pitchFamily="18" charset="0"/>
                      </a:rPr>
                      <m:t>−</m:t>
                    </m:r>
                  </m:oMath>
                </a14:m>
                <a:r>
                  <a:rPr lang="en-US" altLang="ru-RU" sz="2000" dirty="0" smtClean="0"/>
                  <a:t>  total </a:t>
                </a:r>
                <a:r>
                  <a:rPr lang="en-US" altLang="ru-RU" sz="2000" dirty="0"/>
                  <a:t>no. of layers in network</a:t>
                </a:r>
              </a:p>
            </p:txBody>
          </p:sp>
        </mc:Choice>
        <mc:Fallback>
          <p:sp>
            <p:nvSpPr>
              <p:cNvPr id="24" name="Rectangle 19"/>
              <p:cNvSpPr>
                <a:spLocks noRot="1" noChangeAspect="1" noMove="1" noResize="1" noEditPoints="1" noAdjustHandles="1" noChangeArrowheads="1" noChangeShapeType="1" noTextEdit="1"/>
              </p:cNvSpPr>
              <p:nvPr/>
            </p:nvSpPr>
            <p:spPr bwMode="auto">
              <a:xfrm>
                <a:off x="161157" y="5768247"/>
                <a:ext cx="4546004" cy="400110"/>
              </a:xfrm>
              <a:prstGeom prst="rect">
                <a:avLst/>
              </a:prstGeom>
              <a:blipFill>
                <a:blip r:embed="rId6"/>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Rectangle 200"/>
              <p:cNvSpPr>
                <a:spLocks noChangeArrowheads="1"/>
              </p:cNvSpPr>
              <p:nvPr/>
            </p:nvSpPr>
            <p:spPr bwMode="auto">
              <a:xfrm>
                <a:off x="161157" y="6134418"/>
                <a:ext cx="625091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𝑙</m:t>
                        </m:r>
                      </m:sub>
                    </m:sSub>
                    <m:r>
                      <a:rPr lang="en-US" sz="2000" b="0" i="0" smtClean="0">
                        <a:latin typeface="Cambria Math" panose="02040503050406030204" pitchFamily="18" charset="0"/>
                      </a:rPr>
                      <m:t>−</m:t>
                    </m:r>
                  </m:oMath>
                </a14:m>
                <a:r>
                  <a:rPr lang="en-US" altLang="ru-RU" sz="2000" dirty="0" smtClean="0"/>
                  <a:t>no</a:t>
                </a:r>
                <a:r>
                  <a:rPr lang="en-US" altLang="ru-RU" sz="2000" dirty="0"/>
                  <a:t>. of units (not counting bias unit) in layer </a:t>
                </a:r>
              </a:p>
            </p:txBody>
          </p:sp>
        </mc:Choice>
        <mc:Fallback>
          <p:sp>
            <p:nvSpPr>
              <p:cNvPr id="25" name="Rectangle 200"/>
              <p:cNvSpPr>
                <a:spLocks noRot="1" noChangeAspect="1" noMove="1" noResize="1" noEditPoints="1" noAdjustHandles="1" noChangeArrowheads="1" noChangeShapeType="1" noTextEdit="1"/>
              </p:cNvSpPr>
              <p:nvPr/>
            </p:nvSpPr>
            <p:spPr bwMode="auto">
              <a:xfrm>
                <a:off x="161157" y="6134418"/>
                <a:ext cx="6250912" cy="400110"/>
              </a:xfrm>
              <a:prstGeom prst="rect">
                <a:avLst/>
              </a:prstGeom>
              <a:blipFill>
                <a:blip r:embed="rId7"/>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Rectangle 25"/>
              <p:cNvSpPr/>
              <p:nvPr/>
            </p:nvSpPr>
            <p:spPr>
              <a:xfrm>
                <a:off x="161157" y="5300203"/>
                <a:ext cx="4461121" cy="403637"/>
              </a:xfrm>
              <a:prstGeom prst="rect">
                <a:avLst/>
              </a:prstGeom>
            </p:spPr>
            <p:txBody>
              <a:bodyPr wrap="square">
                <a:spAutoFit/>
              </a:bodyPr>
              <a:lstStyle/>
              <a:p>
                <a14:m>
                  <m:oMath xmlns:m="http://schemas.openxmlformats.org/officeDocument/2006/math">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𝑥</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r>
                          <a:rPr lang="en-US" b="0" i="1" smtClean="0">
                            <a:latin typeface="Cambria Math" panose="02040503050406030204" pitchFamily="18" charset="0"/>
                          </a:rPr>
                          <m:t>)</m:t>
                        </m:r>
                        <m:r>
                          <m:rPr>
                            <m:nor/>
                          </m:rPr>
                          <a:rPr lang="en-US" b="0" i="0"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𝑛</m:t>
                        </m:r>
                      </m:e>
                    </m:d>
                  </m:oMath>
                </a14:m>
                <a:r>
                  <a:rPr lang="en-US" dirty="0" smtClean="0"/>
                  <a:t>  - training set</a:t>
                </a:r>
                <a:endParaRPr lang="en-US" dirty="0"/>
              </a:p>
            </p:txBody>
          </p:sp>
        </mc:Choice>
        <mc:Fallback>
          <p:sp>
            <p:nvSpPr>
              <p:cNvPr id="26" name="Rectangle 25"/>
              <p:cNvSpPr>
                <a:spLocks noRot="1" noChangeAspect="1" noMove="1" noResize="1" noEditPoints="1" noAdjustHandles="1" noChangeArrowheads="1" noChangeShapeType="1" noTextEdit="1"/>
              </p:cNvSpPr>
              <p:nvPr/>
            </p:nvSpPr>
            <p:spPr>
              <a:xfrm>
                <a:off x="161157" y="5300203"/>
                <a:ext cx="4461121" cy="403637"/>
              </a:xfrm>
              <a:prstGeom prst="rect">
                <a:avLst/>
              </a:prstGeom>
              <a:blipFill>
                <a:blip r:embed="rId8"/>
                <a:stretch>
                  <a:fillRect t="-1493" b="-19403"/>
                </a:stretch>
              </a:blipFill>
            </p:spPr>
            <p:txBody>
              <a:bodyPr/>
              <a:lstStyle/>
              <a:p>
                <a:r>
                  <a:rPr lang="en-US">
                    <a:noFill/>
                  </a:rPr>
                  <a:t> </a:t>
                </a:r>
              </a:p>
            </p:txBody>
          </p:sp>
        </mc:Fallback>
      </mc:AlternateContent>
    </p:spTree>
    <p:extLst>
      <p:ext uri="{BB962C8B-B14F-4D97-AF65-F5344CB8AC3E}">
        <p14:creationId xmlns:p14="http://schemas.microsoft.com/office/powerpoint/2010/main" val="14613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4"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Box 3"/>
          <p:cNvSpPr txBox="1">
            <a:spLocks noChangeArrowheads="1"/>
          </p:cNvSpPr>
          <p:nvPr/>
        </p:nvSpPr>
        <p:spPr bwMode="auto">
          <a:xfrm>
            <a:off x="508000" y="381001"/>
            <a:ext cx="8534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b="1" dirty="0"/>
              <a:t>Gradient Descent algorithm</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6A549C1-8FFB-438A-9491-F1749FFC36B8}"/>
                  </a:ext>
                </a:extLst>
              </p:cNvPr>
              <p:cNvSpPr txBox="1"/>
              <p:nvPr/>
            </p:nvSpPr>
            <p:spPr>
              <a:xfrm>
                <a:off x="668713" y="4172527"/>
                <a:ext cx="3329709" cy="1542217"/>
              </a:xfrm>
              <a:prstGeom prst="rect">
                <a:avLst/>
              </a:prstGeom>
              <a:noFill/>
            </p:spPr>
            <p:txBody>
              <a:bodyPr wrap="square">
                <a:spAutoFit/>
              </a:bodyPr>
              <a:lstStyle/>
              <a:p>
                <a:pPr>
                  <a:defRPr/>
                </a:pPr>
                <a:r>
                  <a:rPr lang="en-US" sz="2400" dirty="0"/>
                  <a:t>Need code to compute:</a:t>
                </a:r>
              </a:p>
              <a:p>
                <a:pPr marL="342900" indent="-342900">
                  <a:buFontTx/>
                  <a:buChar char="-"/>
                  <a:defRPr/>
                </a:pPr>
                <a14:m>
                  <m:oMath xmlns:m="http://schemas.openxmlformats.org/officeDocument/2006/math">
                    <m:r>
                      <a:rPr lang="en-US" sz="2400" i="1">
                        <a:latin typeface="Cambria Math" panose="02040503050406030204" pitchFamily="18" charset="0"/>
                      </a:rPr>
                      <m:t>𝐽</m:t>
                    </m:r>
                    <m:d>
                      <m:dPr>
                        <m:ctrlPr>
                          <a:rPr lang="en-US" sz="2400" i="1">
                            <a:latin typeface="Cambria Math" panose="02040503050406030204" pitchFamily="18" charset="0"/>
                          </a:rPr>
                        </m:ctrlPr>
                      </m:dPr>
                      <m:e>
                        <m:r>
                          <a:rPr lang="en-US" sz="2400" i="1">
                            <a:latin typeface="Cambria Math" panose="02040503050406030204" pitchFamily="18" charset="0"/>
                          </a:rPr>
                          <m:t>𝑤</m:t>
                        </m:r>
                      </m:e>
                    </m:d>
                  </m:oMath>
                </a14:m>
                <a:r>
                  <a:rPr lang="en-US" sz="2400" dirty="0"/>
                  <a:t> </a:t>
                </a:r>
              </a:p>
              <a:p>
                <a:pPr>
                  <a:defRPr/>
                </a:pPr>
                <a:r>
                  <a:rPr lang="en-US" sz="2400" dirty="0">
                    <a:ea typeface="Cambria Math" panose="02040503050406030204" pitchFamily="18" charset="0"/>
                  </a:rPr>
                  <a:t>-    </a:t>
                </a:r>
                <a14:m>
                  <m:oMath xmlns:m="http://schemas.openxmlformats.org/officeDocument/2006/math">
                    <m:f>
                      <m:fPr>
                        <m:ctrlPr>
                          <a:rPr lang="el-GR" sz="2400" i="1">
                            <a:latin typeface="Cambria Math" panose="02040503050406030204" pitchFamily="18" charset="0"/>
                            <a:ea typeface="Cambria Math" panose="02040503050406030204" pitchFamily="18" charset="0"/>
                          </a:rPr>
                        </m:ctrlPr>
                      </m:fPr>
                      <m:num>
                        <m:r>
                          <a:rPr lang="el-GR" sz="2400" i="1">
                            <a:latin typeface="Cambria Math" panose="02040503050406030204" pitchFamily="18" charset="0"/>
                            <a:ea typeface="Cambria Math" panose="02040503050406030204" pitchFamily="18" charset="0"/>
                          </a:rPr>
                          <m:t>𝜕</m:t>
                        </m:r>
                      </m:num>
                      <m:den>
                        <m:r>
                          <a:rPr lang="el-GR"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𝑤</m:t>
                            </m:r>
                          </m:e>
                          <m:sub>
                            <m:r>
                              <a:rPr lang="en-US" sz="2400" i="1">
                                <a:latin typeface="Cambria Math" panose="02040503050406030204" pitchFamily="18" charset="0"/>
                              </a:rPr>
                              <m:t>𝑗𝑖</m:t>
                            </m:r>
                          </m:sub>
                          <m:sup>
                            <m:d>
                              <m:dPr>
                                <m:ctrlPr>
                                  <a:rPr lang="en-US" sz="2400" i="1">
                                    <a:latin typeface="Cambria Math" panose="02040503050406030204" pitchFamily="18" charset="0"/>
                                  </a:rPr>
                                </m:ctrlPr>
                              </m:dPr>
                              <m:e>
                                <m:r>
                                  <a:rPr lang="en-US" sz="2400" i="1">
                                    <a:latin typeface="Cambria Math" panose="02040503050406030204" pitchFamily="18" charset="0"/>
                                  </a:rPr>
                                  <m:t>𝑙</m:t>
                                </m:r>
                              </m:e>
                            </m:d>
                          </m:sup>
                        </m:sSubSup>
                      </m:den>
                    </m:f>
                    <m:r>
                      <a:rPr lang="en-US" sz="2400" i="1">
                        <a:latin typeface="Cambria Math" panose="02040503050406030204" pitchFamily="18" charset="0"/>
                      </a:rPr>
                      <m:t>𝐽</m:t>
                    </m:r>
                    <m:d>
                      <m:dPr>
                        <m:ctrlPr>
                          <a:rPr lang="en-US" sz="2400" i="1">
                            <a:latin typeface="Cambria Math" panose="02040503050406030204" pitchFamily="18" charset="0"/>
                          </a:rPr>
                        </m:ctrlPr>
                      </m:dPr>
                      <m:e>
                        <m:r>
                          <a:rPr lang="en-US" sz="2400" i="1">
                            <a:latin typeface="Cambria Math" panose="02040503050406030204" pitchFamily="18" charset="0"/>
                          </a:rPr>
                          <m:t>𝑤</m:t>
                        </m:r>
                      </m:e>
                    </m:d>
                  </m:oMath>
                </a14:m>
                <a:endParaRPr lang="en-US" sz="2400" dirty="0"/>
              </a:p>
            </p:txBody>
          </p:sp>
        </mc:Choice>
        <mc:Fallback xmlns="">
          <p:sp>
            <p:nvSpPr>
              <p:cNvPr id="81" name="TextBox 80">
                <a:extLst>
                  <a:ext uri="{FF2B5EF4-FFF2-40B4-BE49-F238E27FC236}">
                    <a16:creationId xmlns:a16="http://schemas.microsoft.com/office/drawing/2014/main" id="{56A549C1-8FFB-438A-9491-F1749FFC36B8}"/>
                  </a:ext>
                </a:extLst>
              </p:cNvPr>
              <p:cNvSpPr txBox="1">
                <a:spLocks noRot="1" noChangeAspect="1" noMove="1" noResize="1" noEditPoints="1" noAdjustHandles="1" noChangeArrowheads="1" noChangeShapeType="1" noTextEdit="1"/>
              </p:cNvSpPr>
              <p:nvPr/>
            </p:nvSpPr>
            <p:spPr>
              <a:xfrm>
                <a:off x="668713" y="4172527"/>
                <a:ext cx="3329709" cy="1542217"/>
              </a:xfrm>
              <a:prstGeom prst="rect">
                <a:avLst/>
              </a:prstGeom>
              <a:blipFill>
                <a:blip r:embed="rId2"/>
                <a:stretch>
                  <a:fillRect l="-2930" t="-31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p:cNvSpPr/>
              <p:nvPr/>
            </p:nvSpPr>
            <p:spPr>
              <a:xfrm>
                <a:off x="338671" y="1601258"/>
                <a:ext cx="10783700" cy="9727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𝐽</m:t>
                      </m:r>
                      <m:d>
                        <m:dPr>
                          <m:ctrlPr>
                            <a:rPr lang="en-US" i="1" smtClean="0">
                              <a:latin typeface="Cambria Math" panose="02040503050406030204" pitchFamily="18" charset="0"/>
                            </a:rPr>
                          </m:ctrlPr>
                        </m:dPr>
                        <m:e>
                          <m:r>
                            <a:rPr lang="en-US" i="1">
                              <a:latin typeface="Cambria Math" panose="02040503050406030204" pitchFamily="18" charset="0"/>
                            </a:rPr>
                            <m:t>𝑤</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d>
                        <m:dPr>
                          <m:begChr m:val="["/>
                          <m:endChr m:val="]"/>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smtClean="0">
                                  <a:latin typeface="Cambria Math" panose="02040503050406030204" pitchFamily="18" charset="0"/>
                                </a:rPr>
                                <m:t>𝑛</m:t>
                              </m:r>
                            </m:sup>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𝐾</m:t>
                                  </m:r>
                                </m:sup>
                                <m:e>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𝑘</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r>
                                    <a:rPr lang="en-US" i="1">
                                      <a:latin typeface="Cambria Math" panose="02040503050406030204" pitchFamily="18" charset="0"/>
                                    </a:rPr>
                                    <m:t>𝑙𝑜𝑔</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𝑤</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e>
                                      </m:d>
                                    </m:e>
                                    <m:sub>
                                      <m:r>
                                        <a:rPr lang="en-US" i="1">
                                          <a:latin typeface="Cambria Math" panose="02040503050406030204" pitchFamily="18" charset="0"/>
                                        </a:rPr>
                                        <m:t>𝑖</m:t>
                                      </m:r>
                                    </m:sub>
                                  </m:sSub>
                                </m:e>
                              </m:nary>
                            </m:e>
                          </m:nary>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𝑘</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𝑤</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e>
                                      </m:d>
                                    </m:e>
                                    <m:sub>
                                      <m:r>
                                        <a:rPr lang="en-US" b="0" i="1" smtClean="0">
                                          <a:latin typeface="Cambria Math" panose="02040503050406030204" pitchFamily="18" charset="0"/>
                                        </a:rPr>
                                        <m:t>𝑘</m:t>
                                      </m:r>
                                    </m:sub>
                                  </m:sSub>
                                </m:e>
                              </m:d>
                            </m:e>
                          </m:func>
                        </m:e>
                      </m:d>
                      <m:r>
                        <a:rPr lang="en-US" i="1">
                          <a:latin typeface="Cambria Math" panose="02040503050406030204" pitchFamily="18" charset="0"/>
                          <a:sym typeface="Symbol" panose="05050102010706020507" pitchFamily="18" charset="2"/>
                        </a:rPr>
                        <m:t>+ </m:t>
                      </m:r>
                      <m:f>
                        <m:fPr>
                          <m:ctrlPr>
                            <a:rPr lang="en-US" i="1">
                              <a:latin typeface="Cambria Math" panose="02040503050406030204" pitchFamily="18" charset="0"/>
                            </a:rPr>
                          </m:ctrlPr>
                        </m:fPr>
                        <m:num>
                          <m:r>
                            <a:rPr lang="en-US" i="1">
                              <a:latin typeface="Cambria Math" panose="02040503050406030204" pitchFamily="18" charset="0"/>
                              <a:sym typeface="Symbol" panose="05050102010706020507" pitchFamily="18" charset="2"/>
                            </a:rPr>
                            <m:t></m:t>
                          </m:r>
                        </m:num>
                        <m:den>
                          <m:r>
                            <a:rPr lang="en-US" i="1">
                              <a:latin typeface="Cambria Math" panose="02040503050406030204" pitchFamily="18" charset="0"/>
                            </a:rPr>
                            <m:t>2</m:t>
                          </m:r>
                          <m:r>
                            <a:rPr lang="en-US" i="1">
                              <a:latin typeface="Cambria Math" panose="02040503050406030204" pitchFamily="18" charset="0"/>
                            </a:rPr>
                            <m:t>𝑛</m:t>
                          </m:r>
                        </m:den>
                      </m:f>
                      <m:nary>
                        <m:naryPr>
                          <m:chr m:val="∑"/>
                          <m:ctrlPr>
                            <a:rPr lang="en-US" i="1" smtClean="0">
                              <a:latin typeface="Cambria Math" panose="02040503050406030204" pitchFamily="18" charset="0"/>
                            </a:rPr>
                          </m:ctrlPr>
                        </m:naryPr>
                        <m:sub>
                          <m:r>
                            <a:rPr lang="en-US" b="0" i="1" smtClean="0">
                              <a:latin typeface="Cambria Math" panose="02040503050406030204" pitchFamily="18" charset="0"/>
                            </a:rPr>
                            <m:t>𝑙</m:t>
                          </m:r>
                          <m:r>
                            <a:rPr lang="en-US" i="1">
                              <a:latin typeface="Cambria Math" panose="02040503050406030204" pitchFamily="18" charset="0"/>
                            </a:rPr>
                            <m:t>=1</m:t>
                          </m:r>
                        </m:sub>
                        <m:sup>
                          <m:r>
                            <a:rPr lang="en-US" b="0" i="1" smtClean="0">
                              <a:latin typeface="Cambria Math" panose="02040503050406030204" pitchFamily="18" charset="0"/>
                            </a:rPr>
                            <m:t>𝐿</m:t>
                          </m:r>
                          <m:r>
                            <a:rPr lang="en-US" b="0" i="1" smtClean="0">
                              <a:latin typeface="Cambria Math" panose="02040503050406030204" pitchFamily="18" charset="0"/>
                            </a:rPr>
                            <m:t>−1</m:t>
                          </m:r>
                        </m:sup>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𝑙</m:t>
                                  </m:r>
                                </m:sub>
                              </m:sSub>
                            </m:sup>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𝑙</m:t>
                                      </m:r>
                                      <m:r>
                                        <a:rPr lang="en-US" b="0" i="1" smtClean="0">
                                          <a:latin typeface="Cambria Math" panose="02040503050406030204" pitchFamily="18" charset="0"/>
                                        </a:rPr>
                                        <m:t>+1</m:t>
                                      </m:r>
                                    </m:sub>
                                  </m:sSub>
                                </m:sup>
                                <m:e>
                                  <m:sSup>
                                    <m:sSupPr>
                                      <m:ctrlPr>
                                        <a:rPr lang="en-US"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𝑗𝑖</m:t>
                                          </m:r>
                                        </m:sub>
                                        <m:sup>
                                          <m:d>
                                            <m:dPr>
                                              <m:ctrlPr>
                                                <a:rPr lang="en-US" i="1">
                                                  <a:latin typeface="Cambria Math" panose="02040503050406030204" pitchFamily="18" charset="0"/>
                                                </a:rPr>
                                              </m:ctrlPr>
                                            </m:dPr>
                                            <m:e>
                                              <m:r>
                                                <a:rPr lang="en-US" i="1">
                                                  <a:latin typeface="Cambria Math" panose="02040503050406030204" pitchFamily="18" charset="0"/>
                                                </a:rPr>
                                                <m:t>𝑙</m:t>
                                              </m:r>
                                            </m:e>
                                          </m:d>
                                        </m:sup>
                                      </m:sSubSup>
                                      <m:r>
                                        <a:rPr lang="en-US" b="0" i="1" smtClean="0">
                                          <a:latin typeface="Cambria Math" panose="02040503050406030204" pitchFamily="18" charset="0"/>
                                        </a:rPr>
                                        <m:t>)</m:t>
                                      </m:r>
                                    </m:e>
                                    <m:sup>
                                      <m:r>
                                        <a:rPr lang="en-US" b="0" i="1" smtClean="0">
                                          <a:latin typeface="Cambria Math" panose="02040503050406030204" pitchFamily="18" charset="0"/>
                                        </a:rPr>
                                        <m:t>2</m:t>
                                      </m:r>
                                    </m:sup>
                                  </m:sSup>
                                </m:e>
                              </m:nary>
                            </m:e>
                          </m:nary>
                        </m:e>
                      </m:nary>
                    </m:oMath>
                  </m:oMathPara>
                </a14:m>
                <a:endParaRPr lang="en-US" dirty="0"/>
              </a:p>
            </p:txBody>
          </p:sp>
        </mc:Choice>
        <mc:Fallback>
          <p:sp>
            <p:nvSpPr>
              <p:cNvPr id="9" name="Rectangle 8"/>
              <p:cNvSpPr>
                <a:spLocks noRot="1" noChangeAspect="1" noMove="1" noResize="1" noEditPoints="1" noAdjustHandles="1" noChangeArrowheads="1" noChangeShapeType="1" noTextEdit="1"/>
              </p:cNvSpPr>
              <p:nvPr/>
            </p:nvSpPr>
            <p:spPr>
              <a:xfrm>
                <a:off x="338671" y="1601258"/>
                <a:ext cx="10783700" cy="97270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Rectangle 1"/>
              <p:cNvSpPr/>
              <p:nvPr/>
            </p:nvSpPr>
            <p:spPr>
              <a:xfrm>
                <a:off x="952590" y="3375614"/>
                <a:ext cx="19562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min</m:t>
                          </m:r>
                        </m:fName>
                        <m:e>
                          <m:r>
                            <a:rPr lang="en-US" sz="2800" b="0" i="1" smtClean="0">
                              <a:latin typeface="Cambria Math" panose="02040503050406030204" pitchFamily="18" charset="0"/>
                            </a:rPr>
                            <m:t>    </m:t>
                          </m:r>
                          <m:r>
                            <a:rPr lang="en-US" sz="2800" i="1">
                              <a:latin typeface="Cambria Math" panose="02040503050406030204" pitchFamily="18" charset="0"/>
                            </a:rPr>
                            <m:t>𝐽</m:t>
                          </m:r>
                          <m:d>
                            <m:dPr>
                              <m:ctrlPr>
                                <a:rPr lang="en-US" sz="2800" i="1">
                                  <a:latin typeface="Cambria Math" panose="02040503050406030204" pitchFamily="18" charset="0"/>
                                </a:rPr>
                              </m:ctrlPr>
                            </m:dPr>
                            <m:e>
                              <m:r>
                                <a:rPr lang="en-US" sz="2800" i="1">
                                  <a:latin typeface="Cambria Math" panose="02040503050406030204" pitchFamily="18" charset="0"/>
                                </a:rPr>
                                <m:t>𝑤</m:t>
                              </m:r>
                            </m:e>
                          </m:d>
                        </m:e>
                      </m:func>
                    </m:oMath>
                  </m:oMathPara>
                </a14:m>
                <a:endParaRPr lang="en-US" sz="2800" dirty="0"/>
              </a:p>
            </p:txBody>
          </p:sp>
        </mc:Choice>
        <mc:Fallback>
          <p:sp>
            <p:nvSpPr>
              <p:cNvPr id="2" name="Rectangle 1"/>
              <p:cNvSpPr>
                <a:spLocks noRot="1" noChangeAspect="1" noMove="1" noResize="1" noEditPoints="1" noAdjustHandles="1" noChangeArrowheads="1" noChangeShapeType="1" noTextEdit="1"/>
              </p:cNvSpPr>
              <p:nvPr/>
            </p:nvSpPr>
            <p:spPr>
              <a:xfrm>
                <a:off x="952590" y="3375614"/>
                <a:ext cx="1956241" cy="523220"/>
              </a:xfrm>
              <a:prstGeom prst="rect">
                <a:avLst/>
              </a:prstGeom>
              <a:blipFill>
                <a:blip r:embed="rId4"/>
                <a:stretch>
                  <a:fillRect/>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5881522" y="4097258"/>
            <a:ext cx="3245854" cy="1692753"/>
          </a:xfrm>
          <a:prstGeom prst="rect">
            <a:avLst/>
          </a:prstGeom>
        </p:spPr>
      </p:pic>
    </p:spTree>
    <p:extLst>
      <p:ext uri="{BB962C8B-B14F-4D97-AF65-F5344CB8AC3E}">
        <p14:creationId xmlns:p14="http://schemas.microsoft.com/office/powerpoint/2010/main" val="348560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latin typeface="Century Schoolbook" charset="0"/>
                <a:ea typeface="Century Schoolbook" charset="0"/>
                <a:cs typeface="Century Schoolbook" charset="0"/>
              </a:rPr>
              <a:t>Neural </a:t>
            </a:r>
            <a:r>
              <a:rPr lang="en-US" smtClean="0">
                <a:latin typeface="Century Schoolbook" charset="0"/>
                <a:ea typeface="Century Schoolbook" charset="0"/>
                <a:cs typeface="Century Schoolbook" charset="0"/>
              </a:rPr>
              <a:t>Network </a:t>
            </a:r>
            <a:br>
              <a:rPr lang="en-US" smtClean="0">
                <a:latin typeface="Century Schoolbook" charset="0"/>
                <a:ea typeface="Century Schoolbook" charset="0"/>
                <a:cs typeface="Century Schoolbook" charset="0"/>
              </a:rPr>
            </a:br>
            <a:r>
              <a:rPr lang="en-US" smtClean="0">
                <a:latin typeface="Century Schoolbook" charset="0"/>
                <a:ea typeface="Century Schoolbook" charset="0"/>
                <a:cs typeface="Century Schoolbook" charset="0"/>
              </a:rPr>
              <a:t>Training</a:t>
            </a:r>
            <a:r>
              <a:rPr lang="en-US" dirty="0">
                <a:latin typeface="Century Schoolbook" charset="0"/>
                <a:ea typeface="Century Schoolbook" charset="0"/>
                <a:cs typeface="Century Schoolbook" charset="0"/>
              </a:rPr>
              <a:t/>
            </a:r>
            <a:br>
              <a:rPr lang="en-US" dirty="0">
                <a:latin typeface="Century Schoolbook" charset="0"/>
                <a:ea typeface="Century Schoolbook" charset="0"/>
                <a:cs typeface="Century Schoolbook" charset="0"/>
              </a:rPr>
            </a:br>
            <a:endParaRPr lang="en-US" dirty="0"/>
          </a:p>
        </p:txBody>
      </p:sp>
      <p:sp>
        <p:nvSpPr>
          <p:cNvPr id="3" name="Subtitle 2"/>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16596913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4544016" y="3459892"/>
            <a:ext cx="7442038" cy="0"/>
          </a:xfrm>
          <a:prstGeom prst="line">
            <a:avLst/>
          </a:prstGeom>
          <a:ln w="19050" cmpd="sng">
            <a:solidFill>
              <a:schemeClr val="tx1">
                <a:lumMod val="75000"/>
                <a:lumOff val="25000"/>
              </a:schemeClr>
            </a:solidFill>
            <a:miter lim="800000"/>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4890201" y="3716096"/>
            <a:ext cx="6749667" cy="1938992"/>
          </a:xfrm>
          <a:prstGeom prst="rect">
            <a:avLst/>
          </a:prstGeom>
          <a:noFill/>
        </p:spPr>
        <p:txBody>
          <a:bodyPr wrap="square" rtlCol="0">
            <a:spAutoFit/>
          </a:bodyPr>
          <a:lstStyle/>
          <a:p>
            <a:pPr algn="ctr"/>
            <a:r>
              <a:rPr lang="en-US" sz="6000" dirty="0"/>
              <a:t>Derivatives with a Computation Graph</a:t>
            </a:r>
          </a:p>
        </p:txBody>
      </p:sp>
      <p:sp>
        <p:nvSpPr>
          <p:cNvPr id="2" name="Footer Placeholder 1"/>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33773776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173736" y="173736"/>
            <a:ext cx="10515600" cy="1325563"/>
          </a:xfrm>
        </p:spPr>
        <p:txBody>
          <a:bodyPr/>
          <a:lstStyle/>
          <a:p>
            <a:r>
              <a:rPr lang="en-US" dirty="0">
                <a:latin typeface="Century Schoolbook" charset="0"/>
                <a:ea typeface="Century Schoolbook" charset="0"/>
                <a:cs typeface="Century Schoolbook" charset="0"/>
              </a:rPr>
              <a:t>Computation Graph</a:t>
            </a:r>
          </a:p>
        </p:txBody>
      </p:sp>
      <p:cxnSp>
        <p:nvCxnSpPr>
          <p:cNvPr id="34" name="Straight Arrow Connector 33"/>
          <p:cNvCxnSpPr>
            <a:cxnSpLocks/>
          </p:cNvCxnSpPr>
          <p:nvPr/>
        </p:nvCxnSpPr>
        <p:spPr>
          <a:xfrm>
            <a:off x="1821108" y="3162998"/>
            <a:ext cx="3012321" cy="55234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821108" y="3885803"/>
            <a:ext cx="815531" cy="25995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1821108" y="4316220"/>
            <a:ext cx="815531" cy="29238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7" name="Table 36"/>
              <p:cNvGraphicFramePr>
                <a:graphicFrameLocks noGrp="1"/>
              </p:cNvGraphicFramePr>
              <p:nvPr>
                <p:extLst>
                  <p:ext uri="{D42A27DB-BD31-4B8C-83A1-F6EECF244321}">
                    <p14:modId xmlns:p14="http://schemas.microsoft.com/office/powerpoint/2010/main" val="3194501441"/>
                  </p:ext>
                </p:extLst>
              </p:nvPr>
            </p:nvGraphicFramePr>
            <p:xfrm>
              <a:off x="2728208" y="3936937"/>
              <a:ext cx="1246463" cy="638320"/>
            </p:xfrm>
            <a:graphic>
              <a:graphicData uri="http://schemas.openxmlformats.org/drawingml/2006/table">
                <a:tbl>
                  <a:tblPr firstRow="1" bandRow="1">
                    <a:tableStyleId>{2D5ABB26-0587-4C30-8999-92F81FD0307C}</a:tableStyleId>
                  </a:tblPr>
                  <a:tblGrid>
                    <a:gridCol w="1246463">
                      <a:extLst>
                        <a:ext uri="{9D8B030D-6E8A-4147-A177-3AD203B41FA5}">
                          <a16:colId xmlns:a16="http://schemas.microsoft.com/office/drawing/2014/main" val="20000"/>
                        </a:ext>
                      </a:extLst>
                    </a:gridCol>
                  </a:tblGrid>
                  <a:tr h="638320">
                    <a:tc>
                      <a:txBody>
                        <a:bodyPr/>
                        <a:lstStyle/>
                        <a:p>
                          <a:pPr algn="ctr"/>
                          <a14:m>
                            <m:oMath xmlns:m="http://schemas.openxmlformats.org/officeDocument/2006/math">
                              <m:r>
                                <a:rPr lang="en-US" sz="3200" i="1" dirty="0" smtClean="0">
                                  <a:latin typeface="Cambria Math" charset="0"/>
                                  <a:ea typeface="Century Schoolbook" charset="0"/>
                                  <a:cs typeface="Century Schoolbook" charset="0"/>
                                </a:rPr>
                                <m:t>𝑢</m:t>
                              </m:r>
                            </m:oMath>
                          </a14:m>
                          <a:r>
                            <a:rPr lang="en-US" sz="2400" dirty="0">
                              <a:latin typeface="Century Schoolbook" charset="0"/>
                              <a:ea typeface="Century Schoolbook" charset="0"/>
                              <a:cs typeface="Century Schoolbook" charset="0"/>
                            </a:rPr>
                            <a:t>=</a:t>
                          </a:r>
                          <a14:m>
                            <m:oMath xmlns:m="http://schemas.openxmlformats.org/officeDocument/2006/math">
                              <m:r>
                                <a:rPr kumimoji="0" lang="en-US" sz="3200" b="0" i="1" u="none" strike="noStrike" kern="1200" cap="none" spc="0" normalizeH="0" baseline="0" noProof="0" dirty="0" smtClean="0">
                                  <a:ln>
                                    <a:noFill/>
                                  </a:ln>
                                  <a:solidFill>
                                    <a:prstClr val="black"/>
                                  </a:solidFill>
                                  <a:effectLst/>
                                  <a:uLnTx/>
                                  <a:uFillTx/>
                                  <a:latin typeface="Cambria Math" panose="02040503050406030204" pitchFamily="18" charset="0"/>
                                  <a:ea typeface="Century Schoolbook" charset="0"/>
                                  <a:cs typeface="Century Schoolbook" charset="0"/>
                                </a:rPr>
                                <m:t>𝑏𝑐</m:t>
                              </m:r>
                            </m:oMath>
                          </a14:m>
                          <a:endParaRPr lang="en-US" sz="2400" dirty="0">
                            <a:latin typeface="Century Schoolbook" charset="0"/>
                            <a:ea typeface="Century Schoolbook" charset="0"/>
                            <a:cs typeface="Century Schoolboo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mc:Choice>
        <mc:Fallback xmlns="">
          <p:graphicFrame>
            <p:nvGraphicFramePr>
              <p:cNvPr id="37" name="Table 36"/>
              <p:cNvGraphicFramePr>
                <a:graphicFrameLocks noGrp="1"/>
              </p:cNvGraphicFramePr>
              <p:nvPr>
                <p:extLst>
                  <p:ext uri="{D42A27DB-BD31-4B8C-83A1-F6EECF244321}">
                    <p14:modId xmlns:p14="http://schemas.microsoft.com/office/powerpoint/2010/main" val="3194501441"/>
                  </p:ext>
                </p:extLst>
              </p:nvPr>
            </p:nvGraphicFramePr>
            <p:xfrm>
              <a:off x="2728208" y="3936937"/>
              <a:ext cx="1246463" cy="638320"/>
            </p:xfrm>
            <a:graphic>
              <a:graphicData uri="http://schemas.openxmlformats.org/drawingml/2006/table">
                <a:tbl>
                  <a:tblPr firstRow="1" bandRow="1">
                    <a:tableStyleId>{2D5ABB26-0587-4C30-8999-92F81FD0307C}</a:tableStyleId>
                  </a:tblPr>
                  <a:tblGrid>
                    <a:gridCol w="1246463">
                      <a:extLst>
                        <a:ext uri="{9D8B030D-6E8A-4147-A177-3AD203B41FA5}">
                          <a16:colId xmlns:a16="http://schemas.microsoft.com/office/drawing/2014/main" val="20000"/>
                        </a:ext>
                      </a:extLst>
                    </a:gridCol>
                  </a:tblGrid>
                  <a:tr h="638320">
                    <a:tc>
                      <a:txBody>
                        <a:bodyPr/>
                        <a:lstStyle/>
                        <a:p>
                          <a:endParaRPr lang="ru-RU"/>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85" t="-943" r="-971" b="-8491"/>
                          </a:stretch>
                        </a:blipFill>
                      </a:tcPr>
                    </a:tc>
                    <a:extLst>
                      <a:ext uri="{0D108BD9-81ED-4DB2-BD59-A6C34878D82A}">
                        <a16:rowId xmlns:a16="http://schemas.microsoft.com/office/drawing/2014/main" val="10000"/>
                      </a:ext>
                    </a:extLst>
                  </a:tr>
                </a:tbl>
              </a:graphicData>
            </a:graphic>
          </p:graphicFrame>
        </mc:Fallback>
      </mc:AlternateContent>
      <p:cxnSp>
        <p:nvCxnSpPr>
          <p:cNvPr id="38" name="Straight Arrow Connector 37"/>
          <p:cNvCxnSpPr>
            <a:cxnSpLocks/>
          </p:cNvCxnSpPr>
          <p:nvPr/>
        </p:nvCxnSpPr>
        <p:spPr>
          <a:xfrm flipV="1">
            <a:off x="4066240" y="3885802"/>
            <a:ext cx="767189" cy="25996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9" name="Table 38"/>
              <p:cNvGraphicFramePr>
                <a:graphicFrameLocks noGrp="1"/>
              </p:cNvGraphicFramePr>
              <p:nvPr>
                <p:extLst>
                  <p:ext uri="{D42A27DB-BD31-4B8C-83A1-F6EECF244321}">
                    <p14:modId xmlns:p14="http://schemas.microsoft.com/office/powerpoint/2010/main" val="2711535298"/>
                  </p:ext>
                </p:extLst>
              </p:nvPr>
            </p:nvGraphicFramePr>
            <p:xfrm>
              <a:off x="4978320" y="3538675"/>
              <a:ext cx="2138172" cy="579120"/>
            </p:xfrm>
            <a:graphic>
              <a:graphicData uri="http://schemas.openxmlformats.org/drawingml/2006/table">
                <a:tbl>
                  <a:tblPr firstRow="1" bandRow="1">
                    <a:tableStyleId>{2D5ABB26-0587-4C30-8999-92F81FD0307C}</a:tableStyleId>
                  </a:tblPr>
                  <a:tblGrid>
                    <a:gridCol w="2138172">
                      <a:extLst>
                        <a:ext uri="{9D8B030D-6E8A-4147-A177-3AD203B41FA5}">
                          <a16:colId xmlns:a16="http://schemas.microsoft.com/office/drawing/2014/main" val="20000"/>
                        </a:ext>
                      </a:extLst>
                    </a:gridCol>
                  </a:tblGrid>
                  <a:tr h="512944">
                    <a:tc>
                      <a:txBody>
                        <a:bodyPr/>
                        <a:lstStyle/>
                        <a:p>
                          <a:pPr algn="ctr"/>
                          <a14:m>
                            <m:oMathPara xmlns:m="http://schemas.openxmlformats.org/officeDocument/2006/math">
                              <m:oMathParaPr>
                                <m:jc m:val="centerGroup"/>
                              </m:oMathParaPr>
                              <m:oMath xmlns:m="http://schemas.openxmlformats.org/officeDocument/2006/math">
                                <m:r>
                                  <a:rPr lang="en-US" sz="3200" i="1" dirty="0" smtClean="0">
                                    <a:latin typeface="Cambria Math" charset="0"/>
                                    <a:ea typeface="Century Schoolbook" charset="0"/>
                                    <a:cs typeface="Century Schoolbook" charset="0"/>
                                  </a:rPr>
                                  <m:t>𝑣</m:t>
                                </m:r>
                                <m:r>
                                  <a:rPr lang="en-US" sz="3200" b="0" i="1" dirty="0" smtClean="0">
                                    <a:latin typeface="Cambria Math" charset="0"/>
                                    <a:ea typeface="Century Schoolbook" charset="0"/>
                                    <a:cs typeface="Century Schoolbook" charset="0"/>
                                  </a:rPr>
                                  <m:t>=</m:t>
                                </m:r>
                                <m:r>
                                  <a:rPr lang="en-US" sz="3200" b="0" i="1" dirty="0" smtClean="0">
                                    <a:latin typeface="Cambria Math" charset="0"/>
                                    <a:ea typeface="Century Schoolbook" charset="0"/>
                                    <a:cs typeface="Century Schoolbook" charset="0"/>
                                  </a:rPr>
                                  <m:t>𝑎</m:t>
                                </m:r>
                                <m:r>
                                  <a:rPr lang="en-US" sz="3200" b="0" i="1" dirty="0" smtClean="0">
                                    <a:latin typeface="Cambria Math" charset="0"/>
                                    <a:ea typeface="Century Schoolbook" charset="0"/>
                                    <a:cs typeface="Century Schoolbook" charset="0"/>
                                  </a:rPr>
                                  <m:t>+</m:t>
                                </m:r>
                                <m:r>
                                  <a:rPr lang="en-US" sz="3200" i="1" dirty="0" smtClean="0">
                                    <a:latin typeface="Cambria Math" charset="0"/>
                                    <a:ea typeface="Century Schoolbook" charset="0"/>
                                    <a:cs typeface="Century Schoolbook" charset="0"/>
                                  </a:rPr>
                                  <m:t>𝑢</m:t>
                                </m:r>
                                <m:r>
                                  <a:rPr lang="en-US" sz="3200" i="1" dirty="0" smtClean="0">
                                    <a:latin typeface="Cambria Math" charset="0"/>
                                    <a:ea typeface="Century Schoolbook" charset="0"/>
                                    <a:cs typeface="Century Schoolbook" charset="0"/>
                                  </a:rPr>
                                  <m:t> </m:t>
                                </m:r>
                              </m:oMath>
                            </m:oMathPara>
                          </a14:m>
                          <a:endParaRPr lang="en-US" sz="2400" dirty="0">
                            <a:latin typeface="Century Schoolbook" charset="0"/>
                            <a:ea typeface="Century Schoolbook" charset="0"/>
                            <a:cs typeface="Century Schoolboo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mc:Choice>
        <mc:Fallback xmlns="">
          <p:graphicFrame>
            <p:nvGraphicFramePr>
              <p:cNvPr id="39" name="Table 38"/>
              <p:cNvGraphicFramePr>
                <a:graphicFrameLocks noGrp="1"/>
              </p:cNvGraphicFramePr>
              <p:nvPr>
                <p:extLst>
                  <p:ext uri="{D42A27DB-BD31-4B8C-83A1-F6EECF244321}">
                    <p14:modId xmlns:p14="http://schemas.microsoft.com/office/powerpoint/2010/main" val="2711535298"/>
                  </p:ext>
                </p:extLst>
              </p:nvPr>
            </p:nvGraphicFramePr>
            <p:xfrm>
              <a:off x="4978320" y="3538675"/>
              <a:ext cx="2138172" cy="579120"/>
            </p:xfrm>
            <a:graphic>
              <a:graphicData uri="http://schemas.openxmlformats.org/drawingml/2006/table">
                <a:tbl>
                  <a:tblPr firstRow="1" bandRow="1">
                    <a:tableStyleId>{2D5ABB26-0587-4C30-8999-92F81FD0307C}</a:tableStyleId>
                  </a:tblPr>
                  <a:tblGrid>
                    <a:gridCol w="2138172">
                      <a:extLst>
                        <a:ext uri="{9D8B030D-6E8A-4147-A177-3AD203B41FA5}">
                          <a16:colId xmlns:a16="http://schemas.microsoft.com/office/drawing/2014/main" val="20000"/>
                        </a:ext>
                      </a:extLst>
                    </a:gridCol>
                  </a:tblGrid>
                  <a:tr h="579120">
                    <a:tc>
                      <a:txBody>
                        <a:bodyPr/>
                        <a:lstStyle/>
                        <a:p>
                          <a:endParaRPr lang="ru-RU"/>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84" t="-1042" r="-568" b="-2083"/>
                          </a:stretch>
                        </a:blipFill>
                      </a:tcPr>
                    </a:tc>
                    <a:extLst>
                      <a:ext uri="{0D108BD9-81ED-4DB2-BD59-A6C34878D82A}">
                        <a16:rowId xmlns:a16="http://schemas.microsoft.com/office/drawing/2014/main" val="10000"/>
                      </a:ext>
                    </a:extLst>
                  </a:tr>
                </a:tbl>
              </a:graphicData>
            </a:graphic>
          </p:graphicFrame>
        </mc:Fallback>
      </mc:AlternateContent>
      <p:cxnSp>
        <p:nvCxnSpPr>
          <p:cNvPr id="40" name="Straight Arrow Connector 39"/>
          <p:cNvCxnSpPr/>
          <p:nvPr/>
        </p:nvCxnSpPr>
        <p:spPr>
          <a:xfrm>
            <a:off x="7169814" y="3808197"/>
            <a:ext cx="732858"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41" name="Table 40"/>
              <p:cNvGraphicFramePr>
                <a:graphicFrameLocks noGrp="1"/>
              </p:cNvGraphicFramePr>
              <p:nvPr>
                <p:extLst>
                  <p:ext uri="{D42A27DB-BD31-4B8C-83A1-F6EECF244321}">
                    <p14:modId xmlns:p14="http://schemas.microsoft.com/office/powerpoint/2010/main" val="430138220"/>
                  </p:ext>
                </p:extLst>
              </p:nvPr>
            </p:nvGraphicFramePr>
            <p:xfrm>
              <a:off x="7958427" y="3518637"/>
              <a:ext cx="1555501" cy="579120"/>
            </p:xfrm>
            <a:graphic>
              <a:graphicData uri="http://schemas.openxmlformats.org/drawingml/2006/table">
                <a:tbl>
                  <a:tblPr firstRow="1" bandRow="1">
                    <a:tableStyleId>{2D5ABB26-0587-4C30-8999-92F81FD0307C}</a:tableStyleId>
                  </a:tblPr>
                  <a:tblGrid>
                    <a:gridCol w="1555501">
                      <a:extLst>
                        <a:ext uri="{9D8B030D-6E8A-4147-A177-3AD203B41FA5}">
                          <a16:colId xmlns:a16="http://schemas.microsoft.com/office/drawing/2014/main" val="20000"/>
                        </a:ext>
                      </a:extLst>
                    </a:gridCol>
                  </a:tblGrid>
                  <a:tr h="552518">
                    <a:tc>
                      <a:txBody>
                        <a:bodyPr/>
                        <a:lstStyle/>
                        <a:p>
                          <a:pPr algn="ctr"/>
                          <a:r>
                            <a:rPr lang="en-US" sz="3200" dirty="0">
                              <a:ea typeface="Century Schoolbook" charset="0"/>
                              <a:cs typeface="Century Schoolbook" charset="0"/>
                            </a:rPr>
                            <a:t> </a:t>
                          </a:r>
                          <a14:m>
                            <m:oMath xmlns:m="http://schemas.openxmlformats.org/officeDocument/2006/math">
                              <m:r>
                                <a:rPr lang="en-US" sz="3200" i="1" dirty="0" smtClean="0">
                                  <a:latin typeface="Cambria Math" charset="0"/>
                                  <a:ea typeface="Century Schoolbook" charset="0"/>
                                  <a:cs typeface="Century Schoolbook" charset="0"/>
                                </a:rPr>
                                <m:t>𝐽</m:t>
                              </m:r>
                              <m:r>
                                <a:rPr lang="en-US" sz="3200" i="1" dirty="0" smtClean="0">
                                  <a:latin typeface="Cambria Math" charset="0"/>
                                  <a:ea typeface="Century Schoolbook" charset="0"/>
                                  <a:cs typeface="Century Schoolbook" charset="0"/>
                                </a:rPr>
                                <m:t>=3</m:t>
                              </m:r>
                              <m:r>
                                <a:rPr lang="en-US" sz="3200" i="1" dirty="0" smtClean="0">
                                  <a:latin typeface="Cambria Math" panose="02040503050406030204" pitchFamily="18" charset="0"/>
                                  <a:ea typeface="Century Schoolbook" charset="0"/>
                                  <a:cs typeface="Century Schoolbook" charset="0"/>
                                </a:rPr>
                                <m:t>𝑣</m:t>
                              </m:r>
                            </m:oMath>
                          </a14:m>
                          <a:endParaRPr lang="en-US" sz="2400" dirty="0">
                            <a:latin typeface="Century Schoolbook" charset="0"/>
                            <a:ea typeface="Century Schoolbook" charset="0"/>
                            <a:cs typeface="Century Schoolboo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mc:Choice>
        <mc:Fallback xmlns="">
          <p:graphicFrame>
            <p:nvGraphicFramePr>
              <p:cNvPr id="41" name="Table 40"/>
              <p:cNvGraphicFramePr>
                <a:graphicFrameLocks noGrp="1"/>
              </p:cNvGraphicFramePr>
              <p:nvPr>
                <p:extLst>
                  <p:ext uri="{D42A27DB-BD31-4B8C-83A1-F6EECF244321}">
                    <p14:modId xmlns:p14="http://schemas.microsoft.com/office/powerpoint/2010/main" val="430138220"/>
                  </p:ext>
                </p:extLst>
              </p:nvPr>
            </p:nvGraphicFramePr>
            <p:xfrm>
              <a:off x="7958427" y="3518637"/>
              <a:ext cx="1555501" cy="579120"/>
            </p:xfrm>
            <a:graphic>
              <a:graphicData uri="http://schemas.openxmlformats.org/drawingml/2006/table">
                <a:tbl>
                  <a:tblPr firstRow="1" bandRow="1">
                    <a:tableStyleId>{2D5ABB26-0587-4C30-8999-92F81FD0307C}</a:tableStyleId>
                  </a:tblPr>
                  <a:tblGrid>
                    <a:gridCol w="1555501">
                      <a:extLst>
                        <a:ext uri="{9D8B030D-6E8A-4147-A177-3AD203B41FA5}">
                          <a16:colId xmlns:a16="http://schemas.microsoft.com/office/drawing/2014/main" val="20000"/>
                        </a:ext>
                      </a:extLst>
                    </a:gridCol>
                  </a:tblGrid>
                  <a:tr h="579120">
                    <a:tc>
                      <a:txBody>
                        <a:bodyPr/>
                        <a:lstStyle/>
                        <a:p>
                          <a:endParaRPr lang="ru-RU"/>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91" t="-1042" r="-781" b="-2083"/>
                          </a:stretch>
                        </a:blipFill>
                      </a:tcPr>
                    </a:tc>
                    <a:extLst>
                      <a:ext uri="{0D108BD9-81ED-4DB2-BD59-A6C34878D82A}">
                        <a16:rowId xmlns:a16="http://schemas.microsoft.com/office/drawing/2014/main" val="10000"/>
                      </a:ext>
                    </a:extLst>
                  </a:tr>
                </a:tbl>
              </a:graphicData>
            </a:graphic>
          </p:graphicFrame>
        </mc:Fallback>
      </mc:AlternateContent>
      <p:sp>
        <p:nvSpPr>
          <p:cNvPr id="6" name="TextBox 5">
            <a:extLst>
              <a:ext uri="{FF2B5EF4-FFF2-40B4-BE49-F238E27FC236}">
                <a16:creationId xmlns:a16="http://schemas.microsoft.com/office/drawing/2014/main" id="{3A29715B-35DE-46CB-BC51-9DCBD60F73CA}"/>
              </a:ext>
            </a:extLst>
          </p:cNvPr>
          <p:cNvSpPr txBox="1"/>
          <p:nvPr/>
        </p:nvSpPr>
        <p:spPr>
          <a:xfrm>
            <a:off x="3132314" y="3554116"/>
            <a:ext cx="340158" cy="461665"/>
          </a:xfrm>
          <a:prstGeom prst="rect">
            <a:avLst/>
          </a:prstGeom>
          <a:noFill/>
        </p:spPr>
        <p:txBody>
          <a:bodyPr wrap="none" rtlCol="0">
            <a:spAutoFit/>
          </a:bodyPr>
          <a:lstStyle/>
          <a:p>
            <a:r>
              <a:rPr lang="en-US" sz="2400" dirty="0">
                <a:solidFill>
                  <a:schemeClr val="accent1"/>
                </a:solidFill>
              </a:rPr>
              <a:t>6</a:t>
            </a:r>
          </a:p>
        </p:txBody>
      </p:sp>
      <p:sp>
        <p:nvSpPr>
          <p:cNvPr id="22" name="TextBox 21">
            <a:extLst>
              <a:ext uri="{FF2B5EF4-FFF2-40B4-BE49-F238E27FC236}">
                <a16:creationId xmlns:a16="http://schemas.microsoft.com/office/drawing/2014/main" id="{ABA57EF8-A76E-4DA2-9A48-61690BE3A361}"/>
              </a:ext>
            </a:extLst>
          </p:cNvPr>
          <p:cNvSpPr txBox="1"/>
          <p:nvPr/>
        </p:nvSpPr>
        <p:spPr>
          <a:xfrm>
            <a:off x="5786851" y="3103347"/>
            <a:ext cx="495649" cy="461665"/>
          </a:xfrm>
          <a:prstGeom prst="rect">
            <a:avLst/>
          </a:prstGeom>
          <a:noFill/>
        </p:spPr>
        <p:txBody>
          <a:bodyPr wrap="none" rtlCol="0">
            <a:spAutoFit/>
          </a:bodyPr>
          <a:lstStyle/>
          <a:p>
            <a:r>
              <a:rPr lang="en-US" sz="2400" dirty="0">
                <a:solidFill>
                  <a:schemeClr val="accent1"/>
                </a:solidFill>
              </a:rPr>
              <a:t>11</a:t>
            </a:r>
          </a:p>
        </p:txBody>
      </p:sp>
      <p:sp>
        <p:nvSpPr>
          <p:cNvPr id="23" name="TextBox 22">
            <a:extLst>
              <a:ext uri="{FF2B5EF4-FFF2-40B4-BE49-F238E27FC236}">
                <a16:creationId xmlns:a16="http://schemas.microsoft.com/office/drawing/2014/main" id="{13AC9F84-18EA-48FA-8CF8-6DDF3CDB91B5}"/>
              </a:ext>
            </a:extLst>
          </p:cNvPr>
          <p:cNvSpPr txBox="1"/>
          <p:nvPr/>
        </p:nvSpPr>
        <p:spPr>
          <a:xfrm>
            <a:off x="8408887" y="3099417"/>
            <a:ext cx="495649" cy="461665"/>
          </a:xfrm>
          <a:prstGeom prst="rect">
            <a:avLst/>
          </a:prstGeom>
          <a:noFill/>
        </p:spPr>
        <p:txBody>
          <a:bodyPr wrap="none" rtlCol="0">
            <a:spAutoFit/>
          </a:bodyPr>
          <a:lstStyle/>
          <a:p>
            <a:r>
              <a:rPr lang="en-US" sz="2400" dirty="0">
                <a:solidFill>
                  <a:schemeClr val="accent1"/>
                </a:solidFill>
              </a:rPr>
              <a:t>33</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A377765-C5CB-4959-BB74-113FDEEAEC5B}"/>
                  </a:ext>
                </a:extLst>
              </p:cNvPr>
              <p:cNvSpPr txBox="1"/>
              <p:nvPr/>
            </p:nvSpPr>
            <p:spPr>
              <a:xfrm>
                <a:off x="768442" y="2837807"/>
                <a:ext cx="115922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charset="0"/>
                          <a:ea typeface="Century Schoolbook" charset="0"/>
                          <a:cs typeface="Century Schoolbook" charset="0"/>
                        </a:rPr>
                        <m:t>𝑎</m:t>
                      </m:r>
                      <m:r>
                        <a:rPr lang="en-US" sz="2800" b="0" i="1" dirty="0" smtClean="0">
                          <a:latin typeface="Cambria Math" charset="0"/>
                          <a:ea typeface="Century Schoolbook" charset="0"/>
                          <a:cs typeface="Century Schoolbook" charset="0"/>
                        </a:rPr>
                        <m:t>=5</m:t>
                      </m:r>
                    </m:oMath>
                  </m:oMathPara>
                </a14:m>
                <a:endParaRPr lang="en-US" sz="1600" dirty="0">
                  <a:latin typeface="Century Schoolbook" charset="0"/>
                  <a:ea typeface="Century Schoolbook" charset="0"/>
                  <a:cs typeface="Century Schoolbook" charset="0"/>
                </a:endParaRPr>
              </a:p>
            </p:txBody>
          </p:sp>
        </mc:Choice>
        <mc:Fallback xmlns="">
          <p:sp>
            <p:nvSpPr>
              <p:cNvPr id="28" name="TextBox 27">
                <a:extLst>
                  <a:ext uri="{FF2B5EF4-FFF2-40B4-BE49-F238E27FC236}">
                    <a16:creationId xmlns:a16="http://schemas.microsoft.com/office/drawing/2014/main" id="{8A377765-C5CB-4959-BB74-113FDEEAEC5B}"/>
                  </a:ext>
                </a:extLst>
              </p:cNvPr>
              <p:cNvSpPr txBox="1">
                <a:spLocks noRot="1" noChangeAspect="1" noMove="1" noResize="1" noEditPoints="1" noAdjustHandles="1" noChangeArrowheads="1" noChangeShapeType="1" noTextEdit="1"/>
              </p:cNvSpPr>
              <p:nvPr/>
            </p:nvSpPr>
            <p:spPr>
              <a:xfrm>
                <a:off x="768442" y="2837807"/>
                <a:ext cx="1159227" cy="523220"/>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8C93EE7-F01C-4658-9883-D527CD8470F9}"/>
                  </a:ext>
                </a:extLst>
              </p:cNvPr>
              <p:cNvSpPr txBox="1"/>
              <p:nvPr/>
            </p:nvSpPr>
            <p:spPr>
              <a:xfrm>
                <a:off x="801079" y="4354101"/>
                <a:ext cx="112659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charset="0"/>
                          <a:ea typeface="Century Schoolbook" charset="0"/>
                          <a:cs typeface="Century Schoolbook" charset="0"/>
                        </a:rPr>
                        <m:t>𝑐</m:t>
                      </m:r>
                      <m:r>
                        <a:rPr lang="en-US" sz="2800" b="0" i="1" dirty="0" smtClean="0">
                          <a:latin typeface="Cambria Math" charset="0"/>
                          <a:ea typeface="Century Schoolbook" charset="0"/>
                          <a:cs typeface="Century Schoolbook" charset="0"/>
                        </a:rPr>
                        <m:t>=2</m:t>
                      </m:r>
                    </m:oMath>
                  </m:oMathPara>
                </a14:m>
                <a:endParaRPr lang="en-US" sz="1600" dirty="0">
                  <a:latin typeface="Century Schoolbook" charset="0"/>
                  <a:ea typeface="Century Schoolbook" charset="0"/>
                  <a:cs typeface="Century Schoolbook" charset="0"/>
                </a:endParaRPr>
              </a:p>
            </p:txBody>
          </p:sp>
        </mc:Choice>
        <mc:Fallback xmlns="">
          <p:sp>
            <p:nvSpPr>
              <p:cNvPr id="29" name="TextBox 28">
                <a:extLst>
                  <a:ext uri="{FF2B5EF4-FFF2-40B4-BE49-F238E27FC236}">
                    <a16:creationId xmlns:a16="http://schemas.microsoft.com/office/drawing/2014/main" id="{38C93EE7-F01C-4658-9883-D527CD8470F9}"/>
                  </a:ext>
                </a:extLst>
              </p:cNvPr>
              <p:cNvSpPr txBox="1">
                <a:spLocks noRot="1" noChangeAspect="1" noMove="1" noResize="1" noEditPoints="1" noAdjustHandles="1" noChangeArrowheads="1" noChangeShapeType="1" noTextEdit="1"/>
              </p:cNvSpPr>
              <p:nvPr/>
            </p:nvSpPr>
            <p:spPr>
              <a:xfrm>
                <a:off x="801079" y="4354101"/>
                <a:ext cx="1126590" cy="523220"/>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B239849-A626-4928-89C4-2696C17595DD}"/>
                  </a:ext>
                </a:extLst>
              </p:cNvPr>
              <p:cNvSpPr txBox="1"/>
              <p:nvPr/>
            </p:nvSpPr>
            <p:spPr>
              <a:xfrm>
                <a:off x="775752" y="3623832"/>
                <a:ext cx="115191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charset="0"/>
                          <a:ea typeface="Century Schoolbook" charset="0"/>
                          <a:cs typeface="Century Schoolbook" charset="0"/>
                        </a:rPr>
                        <m:t>𝑏</m:t>
                      </m:r>
                      <m:r>
                        <a:rPr lang="en-US" sz="2800" b="0" i="1" dirty="0" smtClean="0">
                          <a:latin typeface="Cambria Math" charset="0"/>
                          <a:ea typeface="Century Schoolbook" charset="0"/>
                          <a:cs typeface="Century Schoolbook" charset="0"/>
                        </a:rPr>
                        <m:t>=3</m:t>
                      </m:r>
                    </m:oMath>
                  </m:oMathPara>
                </a14:m>
                <a:endParaRPr lang="en-US" sz="1600" dirty="0">
                  <a:latin typeface="Century Schoolbook" charset="0"/>
                  <a:ea typeface="Century Schoolbook" charset="0"/>
                  <a:cs typeface="Century Schoolbook" charset="0"/>
                </a:endParaRPr>
              </a:p>
            </p:txBody>
          </p:sp>
        </mc:Choice>
        <mc:Fallback xmlns="">
          <p:sp>
            <p:nvSpPr>
              <p:cNvPr id="30" name="TextBox 29">
                <a:extLst>
                  <a:ext uri="{FF2B5EF4-FFF2-40B4-BE49-F238E27FC236}">
                    <a16:creationId xmlns:a16="http://schemas.microsoft.com/office/drawing/2014/main" id="{1B239849-A626-4928-89C4-2696C17595DD}"/>
                  </a:ext>
                </a:extLst>
              </p:cNvPr>
              <p:cNvSpPr txBox="1">
                <a:spLocks noRot="1" noChangeAspect="1" noMove="1" noResize="1" noEditPoints="1" noAdjustHandles="1" noChangeArrowheads="1" noChangeShapeType="1" noTextEdit="1"/>
              </p:cNvSpPr>
              <p:nvPr/>
            </p:nvSpPr>
            <p:spPr>
              <a:xfrm>
                <a:off x="775752" y="3623832"/>
                <a:ext cx="1151918" cy="523220"/>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3214EF99-1C32-4359-9F97-74921517DCA7}"/>
                  </a:ext>
                </a:extLst>
              </p:cNvPr>
              <p:cNvGraphicFramePr>
                <a:graphicFrameLocks noGrp="1"/>
              </p:cNvGraphicFramePr>
              <p:nvPr>
                <p:extLst>
                  <p:ext uri="{D42A27DB-BD31-4B8C-83A1-F6EECF244321}">
                    <p14:modId xmlns:p14="http://schemas.microsoft.com/office/powerpoint/2010/main" val="2234130707"/>
                  </p:ext>
                </p:extLst>
              </p:nvPr>
            </p:nvGraphicFramePr>
            <p:xfrm>
              <a:off x="1795938" y="1746204"/>
              <a:ext cx="3846105" cy="579120"/>
            </p:xfrm>
            <a:graphic>
              <a:graphicData uri="http://schemas.openxmlformats.org/drawingml/2006/table">
                <a:tbl>
                  <a:tblPr firstRow="1" bandRow="1">
                    <a:tableStyleId>{2D5ABB26-0587-4C30-8999-92F81FD0307C}</a:tableStyleId>
                  </a:tblPr>
                  <a:tblGrid>
                    <a:gridCol w="3846105">
                      <a:extLst>
                        <a:ext uri="{9D8B030D-6E8A-4147-A177-3AD203B41FA5}">
                          <a16:colId xmlns:a16="http://schemas.microsoft.com/office/drawing/2014/main" val="20000"/>
                        </a:ext>
                      </a:extLst>
                    </a:gridCol>
                  </a:tblGrid>
                  <a:tr h="552518">
                    <a:tc>
                      <a:txBody>
                        <a:bodyPr/>
                        <a:lstStyle/>
                        <a:p>
                          <a:pPr algn="ctr"/>
                          <a:r>
                            <a:rPr lang="en-US" sz="3200" dirty="0">
                              <a:ea typeface="Century Schoolbook" charset="0"/>
                              <a:cs typeface="Century Schoolbook" charset="0"/>
                            </a:rPr>
                            <a:t> </a:t>
                          </a:r>
                          <a14:m>
                            <m:oMath xmlns:m="http://schemas.openxmlformats.org/officeDocument/2006/math">
                              <m:r>
                                <a:rPr lang="en-US" sz="3200" i="1" dirty="0" smtClean="0">
                                  <a:latin typeface="Cambria Math" charset="0"/>
                                  <a:ea typeface="Century Schoolbook" charset="0"/>
                                  <a:cs typeface="Century Schoolbook" charset="0"/>
                                </a:rPr>
                                <m:t>𝐽</m:t>
                              </m:r>
                              <m:r>
                                <a:rPr lang="en-US" sz="3200" i="1" dirty="0" smtClean="0">
                                  <a:latin typeface="Cambria Math" charset="0"/>
                                  <a:ea typeface="Century Schoolbook" charset="0"/>
                                  <a:cs typeface="Century Schoolbook" charset="0"/>
                                </a:rPr>
                                <m:t>=3(</m:t>
                              </m:r>
                              <m:r>
                                <a:rPr lang="en-US" sz="3200" b="0" i="1" dirty="0" smtClean="0">
                                  <a:latin typeface="Cambria Math" panose="02040503050406030204" pitchFamily="18" charset="0"/>
                                  <a:ea typeface="Century Schoolbook" charset="0"/>
                                  <a:cs typeface="Century Schoolbook" charset="0"/>
                                </a:rPr>
                                <m:t>𝑎</m:t>
                              </m:r>
                              <m:r>
                                <a:rPr lang="en-US" sz="3200" b="0" i="1" dirty="0" smtClean="0">
                                  <a:latin typeface="Cambria Math" panose="02040503050406030204" pitchFamily="18" charset="0"/>
                                  <a:ea typeface="Century Schoolbook" charset="0"/>
                                  <a:cs typeface="Century Schoolbook" charset="0"/>
                                </a:rPr>
                                <m:t>+</m:t>
                              </m:r>
                              <m:r>
                                <a:rPr lang="en-US" sz="3200" b="0" i="1" dirty="0" smtClean="0">
                                  <a:latin typeface="Cambria Math" panose="02040503050406030204" pitchFamily="18" charset="0"/>
                                  <a:ea typeface="Century Schoolbook" charset="0"/>
                                  <a:cs typeface="Century Schoolbook" charset="0"/>
                                </a:rPr>
                                <m:t>𝑏𝑐</m:t>
                              </m:r>
                              <m:r>
                                <a:rPr lang="en-US" sz="3200" b="0" i="1" dirty="0" smtClean="0">
                                  <a:latin typeface="Cambria Math" panose="02040503050406030204" pitchFamily="18" charset="0"/>
                                  <a:ea typeface="Century Schoolbook" charset="0"/>
                                  <a:cs typeface="Century Schoolbook" charset="0"/>
                                </a:rPr>
                                <m:t>)</m:t>
                              </m:r>
                            </m:oMath>
                          </a14:m>
                          <a:endParaRPr lang="en-US" sz="2400" dirty="0">
                            <a:latin typeface="Century Schoolbook" charset="0"/>
                            <a:ea typeface="Century Schoolbook" charset="0"/>
                            <a:cs typeface="Century Schoolboo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mc:Choice>
        <mc:Fallback xmlns="">
          <p:graphicFrame>
            <p:nvGraphicFramePr>
              <p:cNvPr id="18" name="Table 17">
                <a:extLst>
                  <a:ext uri="{FF2B5EF4-FFF2-40B4-BE49-F238E27FC236}">
                    <a16:creationId xmlns:a16="http://schemas.microsoft.com/office/drawing/2014/main" id="{3214EF99-1C32-4359-9F97-74921517DCA7}"/>
                  </a:ext>
                </a:extLst>
              </p:cNvPr>
              <p:cNvGraphicFramePr>
                <a:graphicFrameLocks noGrp="1"/>
              </p:cNvGraphicFramePr>
              <p:nvPr>
                <p:extLst>
                  <p:ext uri="{D42A27DB-BD31-4B8C-83A1-F6EECF244321}">
                    <p14:modId xmlns:p14="http://schemas.microsoft.com/office/powerpoint/2010/main" val="2234130707"/>
                  </p:ext>
                </p:extLst>
              </p:nvPr>
            </p:nvGraphicFramePr>
            <p:xfrm>
              <a:off x="1795938" y="1746204"/>
              <a:ext cx="3846105" cy="579120"/>
            </p:xfrm>
            <a:graphic>
              <a:graphicData uri="http://schemas.openxmlformats.org/drawingml/2006/table">
                <a:tbl>
                  <a:tblPr firstRow="1" bandRow="1">
                    <a:tableStyleId>{2D5ABB26-0587-4C30-8999-92F81FD0307C}</a:tableStyleId>
                  </a:tblPr>
                  <a:tblGrid>
                    <a:gridCol w="3846105">
                      <a:extLst>
                        <a:ext uri="{9D8B030D-6E8A-4147-A177-3AD203B41FA5}">
                          <a16:colId xmlns:a16="http://schemas.microsoft.com/office/drawing/2014/main" val="20000"/>
                        </a:ext>
                      </a:extLst>
                    </a:gridCol>
                  </a:tblGrid>
                  <a:tr h="579120">
                    <a:tc>
                      <a:txBody>
                        <a:bodyPr/>
                        <a:lstStyle/>
                        <a:p>
                          <a:endParaRPr lang="ru-RU"/>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58" t="-1042" r="-316" b="-2083"/>
                          </a:stretch>
                        </a:blipFill>
                      </a:tcPr>
                    </a:tc>
                    <a:extLst>
                      <a:ext uri="{0D108BD9-81ED-4DB2-BD59-A6C34878D82A}">
                        <a16:rowId xmlns:a16="http://schemas.microsoft.com/office/drawing/2014/main" val="10000"/>
                      </a:ext>
                    </a:extLst>
                  </a:tr>
                </a:tbl>
              </a:graphicData>
            </a:graphic>
          </p:graphicFrame>
        </mc:Fallback>
      </mc:AlternateContent>
      <p:sp>
        <p:nvSpPr>
          <p:cNvPr id="2" name="Footer Placeholder 1"/>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37699980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173736" y="173736"/>
            <a:ext cx="10515600" cy="1325563"/>
          </a:xfrm>
        </p:spPr>
        <p:txBody>
          <a:bodyPr/>
          <a:lstStyle/>
          <a:p>
            <a:r>
              <a:rPr lang="en-US" dirty="0"/>
              <a:t>Derivatives with a Computation Graph</a:t>
            </a:r>
            <a:endParaRPr lang="en-US" dirty="0">
              <a:latin typeface="Century Schoolbook" charset="0"/>
              <a:ea typeface="Century Schoolbook" charset="0"/>
              <a:cs typeface="Century Schoolbook" charset="0"/>
            </a:endParaRPr>
          </a:p>
        </p:txBody>
      </p:sp>
      <p:cxnSp>
        <p:nvCxnSpPr>
          <p:cNvPr id="34" name="Straight Arrow Connector 33"/>
          <p:cNvCxnSpPr>
            <a:cxnSpLocks/>
          </p:cNvCxnSpPr>
          <p:nvPr/>
        </p:nvCxnSpPr>
        <p:spPr>
          <a:xfrm>
            <a:off x="1927669" y="1690688"/>
            <a:ext cx="3012321" cy="55234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927669" y="2413493"/>
            <a:ext cx="815531" cy="25995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1927669" y="2843910"/>
            <a:ext cx="815531" cy="29238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7" name="Table 36"/>
              <p:cNvGraphicFramePr>
                <a:graphicFrameLocks noGrp="1"/>
              </p:cNvGraphicFramePr>
              <p:nvPr>
                <p:extLst/>
              </p:nvPr>
            </p:nvGraphicFramePr>
            <p:xfrm>
              <a:off x="2834769" y="2464627"/>
              <a:ext cx="1246463" cy="638320"/>
            </p:xfrm>
            <a:graphic>
              <a:graphicData uri="http://schemas.openxmlformats.org/drawingml/2006/table">
                <a:tbl>
                  <a:tblPr firstRow="1" bandRow="1">
                    <a:tableStyleId>{2D5ABB26-0587-4C30-8999-92F81FD0307C}</a:tableStyleId>
                  </a:tblPr>
                  <a:tblGrid>
                    <a:gridCol w="1246463">
                      <a:extLst>
                        <a:ext uri="{9D8B030D-6E8A-4147-A177-3AD203B41FA5}">
                          <a16:colId xmlns:a16="http://schemas.microsoft.com/office/drawing/2014/main" val="20000"/>
                        </a:ext>
                      </a:extLst>
                    </a:gridCol>
                  </a:tblGrid>
                  <a:tr h="638320">
                    <a:tc>
                      <a:txBody>
                        <a:bodyPr/>
                        <a:lstStyle/>
                        <a:p>
                          <a:pPr algn="ctr"/>
                          <a14:m>
                            <m:oMath xmlns:m="http://schemas.openxmlformats.org/officeDocument/2006/math">
                              <m:r>
                                <a:rPr lang="en-US" sz="3200" i="1" dirty="0" smtClean="0">
                                  <a:latin typeface="Cambria Math" charset="0"/>
                                  <a:ea typeface="Century Schoolbook" charset="0"/>
                                  <a:cs typeface="Century Schoolbook" charset="0"/>
                                </a:rPr>
                                <m:t>𝑢</m:t>
                              </m:r>
                            </m:oMath>
                          </a14:m>
                          <a:r>
                            <a:rPr lang="en-US" sz="2400" dirty="0">
                              <a:latin typeface="Century Schoolbook" charset="0"/>
                              <a:ea typeface="Century Schoolbook" charset="0"/>
                              <a:cs typeface="Century Schoolbook" charset="0"/>
                            </a:rPr>
                            <a:t>=</a:t>
                          </a:r>
                          <a14:m>
                            <m:oMath xmlns:m="http://schemas.openxmlformats.org/officeDocument/2006/math">
                              <m:r>
                                <a:rPr kumimoji="0" lang="en-US" sz="3200" b="0" i="1" u="none" strike="noStrike" kern="1200" cap="none" spc="0" normalizeH="0" baseline="0" noProof="0" dirty="0" smtClean="0">
                                  <a:ln>
                                    <a:noFill/>
                                  </a:ln>
                                  <a:solidFill>
                                    <a:prstClr val="black"/>
                                  </a:solidFill>
                                  <a:effectLst/>
                                  <a:uLnTx/>
                                  <a:uFillTx/>
                                  <a:latin typeface="Cambria Math" panose="02040503050406030204" pitchFamily="18" charset="0"/>
                                  <a:ea typeface="Century Schoolbook" charset="0"/>
                                  <a:cs typeface="Century Schoolbook" charset="0"/>
                                </a:rPr>
                                <m:t>𝑏𝑐</m:t>
                              </m:r>
                            </m:oMath>
                          </a14:m>
                          <a:endParaRPr lang="en-US" sz="2400" dirty="0">
                            <a:latin typeface="Century Schoolbook" charset="0"/>
                            <a:ea typeface="Century Schoolbook" charset="0"/>
                            <a:cs typeface="Century Schoolboo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mc:Choice>
        <mc:Fallback xmlns="">
          <p:graphicFrame>
            <p:nvGraphicFramePr>
              <p:cNvPr id="37" name="Table 36"/>
              <p:cNvGraphicFramePr>
                <a:graphicFrameLocks noGrp="1"/>
              </p:cNvGraphicFramePr>
              <p:nvPr>
                <p:extLst>
                  <p:ext uri="{D42A27DB-BD31-4B8C-83A1-F6EECF244321}">
                    <p14:modId xmlns:p14="http://schemas.microsoft.com/office/powerpoint/2010/main" val="3384423252"/>
                  </p:ext>
                </p:extLst>
              </p:nvPr>
            </p:nvGraphicFramePr>
            <p:xfrm>
              <a:off x="2834769" y="2464627"/>
              <a:ext cx="1246463" cy="638320"/>
            </p:xfrm>
            <a:graphic>
              <a:graphicData uri="http://schemas.openxmlformats.org/drawingml/2006/table">
                <a:tbl>
                  <a:tblPr firstRow="1" bandRow="1">
                    <a:tableStyleId>{2D5ABB26-0587-4C30-8999-92F81FD0307C}</a:tableStyleId>
                  </a:tblPr>
                  <a:tblGrid>
                    <a:gridCol w="1246463">
                      <a:extLst>
                        <a:ext uri="{9D8B030D-6E8A-4147-A177-3AD203B41FA5}">
                          <a16:colId xmlns:a16="http://schemas.microsoft.com/office/drawing/2014/main" val="20000"/>
                        </a:ext>
                      </a:extLst>
                    </a:gridCol>
                  </a:tblGrid>
                  <a:tr h="6383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76" t="-943" r="-976" b="-7547"/>
                          </a:stretch>
                        </a:blipFill>
                      </a:tcPr>
                    </a:tc>
                    <a:extLst>
                      <a:ext uri="{0D108BD9-81ED-4DB2-BD59-A6C34878D82A}">
                        <a16:rowId xmlns:a16="http://schemas.microsoft.com/office/drawing/2014/main" val="10000"/>
                      </a:ext>
                    </a:extLst>
                  </a:tr>
                </a:tbl>
              </a:graphicData>
            </a:graphic>
          </p:graphicFrame>
        </mc:Fallback>
      </mc:AlternateContent>
      <p:cxnSp>
        <p:nvCxnSpPr>
          <p:cNvPr id="38" name="Straight Arrow Connector 37"/>
          <p:cNvCxnSpPr>
            <a:cxnSpLocks/>
          </p:cNvCxnSpPr>
          <p:nvPr/>
        </p:nvCxnSpPr>
        <p:spPr>
          <a:xfrm flipV="1">
            <a:off x="4172801" y="2413492"/>
            <a:ext cx="767189" cy="25996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9" name="Table 38"/>
              <p:cNvGraphicFramePr>
                <a:graphicFrameLocks noGrp="1"/>
              </p:cNvGraphicFramePr>
              <p:nvPr>
                <p:extLst/>
              </p:nvPr>
            </p:nvGraphicFramePr>
            <p:xfrm>
              <a:off x="5084881" y="2066365"/>
              <a:ext cx="2138172" cy="579120"/>
            </p:xfrm>
            <a:graphic>
              <a:graphicData uri="http://schemas.openxmlformats.org/drawingml/2006/table">
                <a:tbl>
                  <a:tblPr firstRow="1" bandRow="1">
                    <a:tableStyleId>{2D5ABB26-0587-4C30-8999-92F81FD0307C}</a:tableStyleId>
                  </a:tblPr>
                  <a:tblGrid>
                    <a:gridCol w="2138172">
                      <a:extLst>
                        <a:ext uri="{9D8B030D-6E8A-4147-A177-3AD203B41FA5}">
                          <a16:colId xmlns:a16="http://schemas.microsoft.com/office/drawing/2014/main" val="20000"/>
                        </a:ext>
                      </a:extLst>
                    </a:gridCol>
                  </a:tblGrid>
                  <a:tr h="512944">
                    <a:tc>
                      <a:txBody>
                        <a:bodyPr/>
                        <a:lstStyle/>
                        <a:p>
                          <a:pPr algn="ctr"/>
                          <a14:m>
                            <m:oMathPara xmlns:m="http://schemas.openxmlformats.org/officeDocument/2006/math">
                              <m:oMathParaPr>
                                <m:jc m:val="centerGroup"/>
                              </m:oMathParaPr>
                              <m:oMath xmlns:m="http://schemas.openxmlformats.org/officeDocument/2006/math">
                                <m:r>
                                  <a:rPr lang="en-US" sz="3200" i="1" dirty="0" smtClean="0">
                                    <a:latin typeface="Cambria Math" charset="0"/>
                                    <a:ea typeface="Century Schoolbook" charset="0"/>
                                    <a:cs typeface="Century Schoolbook" charset="0"/>
                                  </a:rPr>
                                  <m:t>𝑣</m:t>
                                </m:r>
                                <m:r>
                                  <a:rPr lang="en-US" sz="3200" b="0" i="1" dirty="0" smtClean="0">
                                    <a:latin typeface="Cambria Math" charset="0"/>
                                    <a:ea typeface="Century Schoolbook" charset="0"/>
                                    <a:cs typeface="Century Schoolbook" charset="0"/>
                                  </a:rPr>
                                  <m:t>=</m:t>
                                </m:r>
                                <m:r>
                                  <a:rPr lang="en-US" sz="3200" b="0" i="1" dirty="0" smtClean="0">
                                    <a:latin typeface="Cambria Math" charset="0"/>
                                    <a:ea typeface="Century Schoolbook" charset="0"/>
                                    <a:cs typeface="Century Schoolbook" charset="0"/>
                                  </a:rPr>
                                  <m:t>𝑎</m:t>
                                </m:r>
                                <m:r>
                                  <a:rPr lang="en-US" sz="3200" b="0" i="1" dirty="0" smtClean="0">
                                    <a:latin typeface="Cambria Math" charset="0"/>
                                    <a:ea typeface="Century Schoolbook" charset="0"/>
                                    <a:cs typeface="Century Schoolbook" charset="0"/>
                                  </a:rPr>
                                  <m:t>+</m:t>
                                </m:r>
                                <m:r>
                                  <a:rPr lang="en-US" sz="3200" i="1" dirty="0" smtClean="0">
                                    <a:latin typeface="Cambria Math" charset="0"/>
                                    <a:ea typeface="Century Schoolbook" charset="0"/>
                                    <a:cs typeface="Century Schoolbook" charset="0"/>
                                  </a:rPr>
                                  <m:t>𝑢</m:t>
                                </m:r>
                                <m:r>
                                  <a:rPr lang="en-US" sz="3200" i="1" dirty="0" smtClean="0">
                                    <a:latin typeface="Cambria Math" charset="0"/>
                                    <a:ea typeface="Century Schoolbook" charset="0"/>
                                    <a:cs typeface="Century Schoolbook" charset="0"/>
                                  </a:rPr>
                                  <m:t> </m:t>
                                </m:r>
                              </m:oMath>
                            </m:oMathPara>
                          </a14:m>
                          <a:endParaRPr lang="en-US" sz="2400" dirty="0">
                            <a:latin typeface="Century Schoolbook" charset="0"/>
                            <a:ea typeface="Century Schoolbook" charset="0"/>
                            <a:cs typeface="Century Schoolboo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mc:Choice>
        <mc:Fallback xmlns="">
          <p:graphicFrame>
            <p:nvGraphicFramePr>
              <p:cNvPr id="39" name="Table 38"/>
              <p:cNvGraphicFramePr>
                <a:graphicFrameLocks noGrp="1"/>
              </p:cNvGraphicFramePr>
              <p:nvPr>
                <p:extLst>
                  <p:ext uri="{D42A27DB-BD31-4B8C-83A1-F6EECF244321}">
                    <p14:modId xmlns:p14="http://schemas.microsoft.com/office/powerpoint/2010/main" val="1382857642"/>
                  </p:ext>
                </p:extLst>
              </p:nvPr>
            </p:nvGraphicFramePr>
            <p:xfrm>
              <a:off x="5084881" y="2066365"/>
              <a:ext cx="2138172" cy="579120"/>
            </p:xfrm>
            <a:graphic>
              <a:graphicData uri="http://schemas.openxmlformats.org/drawingml/2006/table">
                <a:tbl>
                  <a:tblPr firstRow="1" bandRow="1">
                    <a:tableStyleId>{2D5ABB26-0587-4C30-8999-92F81FD0307C}</a:tableStyleId>
                  </a:tblPr>
                  <a:tblGrid>
                    <a:gridCol w="2138172">
                      <a:extLst>
                        <a:ext uri="{9D8B030D-6E8A-4147-A177-3AD203B41FA5}">
                          <a16:colId xmlns:a16="http://schemas.microsoft.com/office/drawing/2014/main" val="20000"/>
                        </a:ext>
                      </a:extLst>
                    </a:gridCol>
                  </a:tblGrid>
                  <a:tr h="5791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85" t="-1042" r="-570" b="-3125"/>
                          </a:stretch>
                        </a:blipFill>
                      </a:tcPr>
                    </a:tc>
                    <a:extLst>
                      <a:ext uri="{0D108BD9-81ED-4DB2-BD59-A6C34878D82A}">
                        <a16:rowId xmlns:a16="http://schemas.microsoft.com/office/drawing/2014/main" val="10000"/>
                      </a:ext>
                    </a:extLst>
                  </a:tr>
                </a:tbl>
              </a:graphicData>
            </a:graphic>
          </p:graphicFrame>
        </mc:Fallback>
      </mc:AlternateContent>
      <p:cxnSp>
        <p:nvCxnSpPr>
          <p:cNvPr id="40" name="Straight Arrow Connector 39"/>
          <p:cNvCxnSpPr/>
          <p:nvPr/>
        </p:nvCxnSpPr>
        <p:spPr>
          <a:xfrm>
            <a:off x="7276375" y="2335887"/>
            <a:ext cx="732858"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41" name="Table 40"/>
              <p:cNvGraphicFramePr>
                <a:graphicFrameLocks noGrp="1"/>
              </p:cNvGraphicFramePr>
              <p:nvPr>
                <p:extLst/>
              </p:nvPr>
            </p:nvGraphicFramePr>
            <p:xfrm>
              <a:off x="8064988" y="2046327"/>
              <a:ext cx="1555501" cy="579120"/>
            </p:xfrm>
            <a:graphic>
              <a:graphicData uri="http://schemas.openxmlformats.org/drawingml/2006/table">
                <a:tbl>
                  <a:tblPr firstRow="1" bandRow="1">
                    <a:tableStyleId>{2D5ABB26-0587-4C30-8999-92F81FD0307C}</a:tableStyleId>
                  </a:tblPr>
                  <a:tblGrid>
                    <a:gridCol w="1555501">
                      <a:extLst>
                        <a:ext uri="{9D8B030D-6E8A-4147-A177-3AD203B41FA5}">
                          <a16:colId xmlns:a16="http://schemas.microsoft.com/office/drawing/2014/main" val="20000"/>
                        </a:ext>
                      </a:extLst>
                    </a:gridCol>
                  </a:tblGrid>
                  <a:tr h="552518">
                    <a:tc>
                      <a:txBody>
                        <a:bodyPr/>
                        <a:lstStyle/>
                        <a:p>
                          <a:pPr algn="ctr"/>
                          <a:r>
                            <a:rPr lang="en-US" sz="3200" dirty="0">
                              <a:ea typeface="Century Schoolbook" charset="0"/>
                              <a:cs typeface="Century Schoolbook" charset="0"/>
                            </a:rPr>
                            <a:t> </a:t>
                          </a:r>
                          <a14:m>
                            <m:oMath xmlns:m="http://schemas.openxmlformats.org/officeDocument/2006/math">
                              <m:r>
                                <a:rPr lang="en-US" sz="3200" i="1" dirty="0" smtClean="0">
                                  <a:latin typeface="Cambria Math" charset="0"/>
                                  <a:ea typeface="Century Schoolbook" charset="0"/>
                                  <a:cs typeface="Century Schoolbook" charset="0"/>
                                </a:rPr>
                                <m:t>𝐽</m:t>
                              </m:r>
                              <m:r>
                                <a:rPr lang="en-US" sz="3200" i="1" dirty="0" smtClean="0">
                                  <a:latin typeface="Cambria Math" charset="0"/>
                                  <a:ea typeface="Century Schoolbook" charset="0"/>
                                  <a:cs typeface="Century Schoolbook" charset="0"/>
                                </a:rPr>
                                <m:t>=3</m:t>
                              </m:r>
                              <m:r>
                                <a:rPr lang="en-US" sz="3200" i="1" dirty="0" smtClean="0">
                                  <a:latin typeface="Cambria Math" panose="02040503050406030204" pitchFamily="18" charset="0"/>
                                  <a:ea typeface="Century Schoolbook" charset="0"/>
                                  <a:cs typeface="Century Schoolbook" charset="0"/>
                                </a:rPr>
                                <m:t>𝑣</m:t>
                              </m:r>
                            </m:oMath>
                          </a14:m>
                          <a:endParaRPr lang="en-US" sz="2400" dirty="0">
                            <a:latin typeface="Century Schoolbook" charset="0"/>
                            <a:ea typeface="Century Schoolbook" charset="0"/>
                            <a:cs typeface="Century Schoolboo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mc:Choice>
        <mc:Fallback xmlns="">
          <p:graphicFrame>
            <p:nvGraphicFramePr>
              <p:cNvPr id="41" name="Table 40"/>
              <p:cNvGraphicFramePr>
                <a:graphicFrameLocks noGrp="1"/>
              </p:cNvGraphicFramePr>
              <p:nvPr>
                <p:extLst>
                  <p:ext uri="{D42A27DB-BD31-4B8C-83A1-F6EECF244321}">
                    <p14:modId xmlns:p14="http://schemas.microsoft.com/office/powerpoint/2010/main" val="4235896253"/>
                  </p:ext>
                </p:extLst>
              </p:nvPr>
            </p:nvGraphicFramePr>
            <p:xfrm>
              <a:off x="8064988" y="2046327"/>
              <a:ext cx="1555501" cy="579120"/>
            </p:xfrm>
            <a:graphic>
              <a:graphicData uri="http://schemas.openxmlformats.org/drawingml/2006/table">
                <a:tbl>
                  <a:tblPr firstRow="1" bandRow="1">
                    <a:tableStyleId>{2D5ABB26-0587-4C30-8999-92F81FD0307C}</a:tableStyleId>
                  </a:tblPr>
                  <a:tblGrid>
                    <a:gridCol w="1555501">
                      <a:extLst>
                        <a:ext uri="{9D8B030D-6E8A-4147-A177-3AD203B41FA5}">
                          <a16:colId xmlns:a16="http://schemas.microsoft.com/office/drawing/2014/main" val="20000"/>
                        </a:ext>
                      </a:extLst>
                    </a:gridCol>
                  </a:tblGrid>
                  <a:tr h="5791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89" t="-1042" r="-778" b="-2083"/>
                          </a:stretch>
                        </a:blipFill>
                      </a:tcPr>
                    </a:tc>
                    <a:extLst>
                      <a:ext uri="{0D108BD9-81ED-4DB2-BD59-A6C34878D82A}">
                        <a16:rowId xmlns:a16="http://schemas.microsoft.com/office/drawing/2014/main" val="10000"/>
                      </a:ext>
                    </a:extLst>
                  </a:tr>
                </a:tbl>
              </a:graphicData>
            </a:graphic>
          </p:graphicFrame>
        </mc:Fallback>
      </mc:AlternateContent>
      <p:sp>
        <p:nvSpPr>
          <p:cNvPr id="6" name="TextBox 5">
            <a:extLst>
              <a:ext uri="{FF2B5EF4-FFF2-40B4-BE49-F238E27FC236}">
                <a16:creationId xmlns:a16="http://schemas.microsoft.com/office/drawing/2014/main" id="{3A29715B-35DE-46CB-BC51-9DCBD60F73CA}"/>
              </a:ext>
            </a:extLst>
          </p:cNvPr>
          <p:cNvSpPr txBox="1"/>
          <p:nvPr/>
        </p:nvSpPr>
        <p:spPr>
          <a:xfrm>
            <a:off x="3238875" y="2081806"/>
            <a:ext cx="340158" cy="461665"/>
          </a:xfrm>
          <a:prstGeom prst="rect">
            <a:avLst/>
          </a:prstGeom>
          <a:noFill/>
        </p:spPr>
        <p:txBody>
          <a:bodyPr wrap="none" rtlCol="0">
            <a:spAutoFit/>
          </a:bodyPr>
          <a:lstStyle/>
          <a:p>
            <a:r>
              <a:rPr lang="en-US" sz="2400" dirty="0">
                <a:solidFill>
                  <a:schemeClr val="accent1"/>
                </a:solidFill>
              </a:rPr>
              <a:t>6</a:t>
            </a:r>
          </a:p>
        </p:txBody>
      </p:sp>
      <p:sp>
        <p:nvSpPr>
          <p:cNvPr id="22" name="TextBox 21">
            <a:extLst>
              <a:ext uri="{FF2B5EF4-FFF2-40B4-BE49-F238E27FC236}">
                <a16:creationId xmlns:a16="http://schemas.microsoft.com/office/drawing/2014/main" id="{ABA57EF8-A76E-4DA2-9A48-61690BE3A361}"/>
              </a:ext>
            </a:extLst>
          </p:cNvPr>
          <p:cNvSpPr txBox="1"/>
          <p:nvPr/>
        </p:nvSpPr>
        <p:spPr>
          <a:xfrm>
            <a:off x="5893412" y="1631037"/>
            <a:ext cx="495649" cy="461665"/>
          </a:xfrm>
          <a:prstGeom prst="rect">
            <a:avLst/>
          </a:prstGeom>
          <a:noFill/>
        </p:spPr>
        <p:txBody>
          <a:bodyPr wrap="none" rtlCol="0">
            <a:spAutoFit/>
          </a:bodyPr>
          <a:lstStyle/>
          <a:p>
            <a:r>
              <a:rPr lang="en-US" sz="2400" dirty="0">
                <a:solidFill>
                  <a:schemeClr val="accent1"/>
                </a:solidFill>
              </a:rPr>
              <a:t>11</a:t>
            </a:r>
          </a:p>
        </p:txBody>
      </p:sp>
      <p:sp>
        <p:nvSpPr>
          <p:cNvPr id="23" name="TextBox 22">
            <a:extLst>
              <a:ext uri="{FF2B5EF4-FFF2-40B4-BE49-F238E27FC236}">
                <a16:creationId xmlns:a16="http://schemas.microsoft.com/office/drawing/2014/main" id="{13AC9F84-18EA-48FA-8CF8-6DDF3CDB91B5}"/>
              </a:ext>
            </a:extLst>
          </p:cNvPr>
          <p:cNvSpPr txBox="1"/>
          <p:nvPr/>
        </p:nvSpPr>
        <p:spPr>
          <a:xfrm>
            <a:off x="8515448" y="1627107"/>
            <a:ext cx="495649" cy="461665"/>
          </a:xfrm>
          <a:prstGeom prst="rect">
            <a:avLst/>
          </a:prstGeom>
          <a:noFill/>
        </p:spPr>
        <p:txBody>
          <a:bodyPr wrap="none" rtlCol="0">
            <a:spAutoFit/>
          </a:bodyPr>
          <a:lstStyle/>
          <a:p>
            <a:r>
              <a:rPr lang="en-US" sz="2400" dirty="0">
                <a:solidFill>
                  <a:schemeClr val="accent1"/>
                </a:solidFill>
              </a:rPr>
              <a:t>33</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A377765-C5CB-4959-BB74-113FDEEAEC5B}"/>
                  </a:ext>
                </a:extLst>
              </p:cNvPr>
              <p:cNvSpPr txBox="1"/>
              <p:nvPr/>
            </p:nvSpPr>
            <p:spPr>
              <a:xfrm>
                <a:off x="875003" y="1359589"/>
                <a:ext cx="115922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charset="0"/>
                          <a:ea typeface="Century Schoolbook" charset="0"/>
                          <a:cs typeface="Century Schoolbook" charset="0"/>
                        </a:rPr>
                        <m:t>𝑎</m:t>
                      </m:r>
                      <m:r>
                        <a:rPr lang="en-US" sz="2800" b="0" i="1" dirty="0" smtClean="0">
                          <a:latin typeface="Cambria Math" charset="0"/>
                          <a:ea typeface="Century Schoolbook" charset="0"/>
                          <a:cs typeface="Century Schoolbook" charset="0"/>
                        </a:rPr>
                        <m:t>=5</m:t>
                      </m:r>
                    </m:oMath>
                  </m:oMathPara>
                </a14:m>
                <a:endParaRPr lang="en-US" sz="1600" dirty="0">
                  <a:latin typeface="Century Schoolbook" charset="0"/>
                  <a:ea typeface="Century Schoolbook" charset="0"/>
                  <a:cs typeface="Century Schoolbook" charset="0"/>
                </a:endParaRPr>
              </a:p>
            </p:txBody>
          </p:sp>
        </mc:Choice>
        <mc:Fallback xmlns="">
          <p:sp>
            <p:nvSpPr>
              <p:cNvPr id="28" name="TextBox 27">
                <a:extLst>
                  <a:ext uri="{FF2B5EF4-FFF2-40B4-BE49-F238E27FC236}">
                    <a16:creationId xmlns:a16="http://schemas.microsoft.com/office/drawing/2014/main" id="{8A377765-C5CB-4959-BB74-113FDEEAEC5B}"/>
                  </a:ext>
                </a:extLst>
              </p:cNvPr>
              <p:cNvSpPr txBox="1">
                <a:spLocks noRot="1" noChangeAspect="1" noMove="1" noResize="1" noEditPoints="1" noAdjustHandles="1" noChangeArrowheads="1" noChangeShapeType="1" noTextEdit="1"/>
              </p:cNvSpPr>
              <p:nvPr/>
            </p:nvSpPr>
            <p:spPr>
              <a:xfrm>
                <a:off x="875003" y="1359589"/>
                <a:ext cx="1159227" cy="523220"/>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8C93EE7-F01C-4658-9883-D527CD8470F9}"/>
                  </a:ext>
                </a:extLst>
              </p:cNvPr>
              <p:cNvSpPr txBox="1"/>
              <p:nvPr/>
            </p:nvSpPr>
            <p:spPr>
              <a:xfrm>
                <a:off x="907640" y="2881791"/>
                <a:ext cx="112659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charset="0"/>
                          <a:ea typeface="Century Schoolbook" charset="0"/>
                          <a:cs typeface="Century Schoolbook" charset="0"/>
                        </a:rPr>
                        <m:t>𝑐</m:t>
                      </m:r>
                      <m:r>
                        <a:rPr lang="en-US" sz="2800" b="0" i="1" dirty="0" smtClean="0">
                          <a:latin typeface="Cambria Math" charset="0"/>
                          <a:ea typeface="Century Schoolbook" charset="0"/>
                          <a:cs typeface="Century Schoolbook" charset="0"/>
                        </a:rPr>
                        <m:t>=2</m:t>
                      </m:r>
                    </m:oMath>
                  </m:oMathPara>
                </a14:m>
                <a:endParaRPr lang="en-US" sz="1600" dirty="0">
                  <a:latin typeface="Century Schoolbook" charset="0"/>
                  <a:ea typeface="Century Schoolbook" charset="0"/>
                  <a:cs typeface="Century Schoolbook" charset="0"/>
                </a:endParaRPr>
              </a:p>
            </p:txBody>
          </p:sp>
        </mc:Choice>
        <mc:Fallback xmlns="">
          <p:sp>
            <p:nvSpPr>
              <p:cNvPr id="29" name="TextBox 28">
                <a:extLst>
                  <a:ext uri="{FF2B5EF4-FFF2-40B4-BE49-F238E27FC236}">
                    <a16:creationId xmlns:a16="http://schemas.microsoft.com/office/drawing/2014/main" id="{38C93EE7-F01C-4658-9883-D527CD8470F9}"/>
                  </a:ext>
                </a:extLst>
              </p:cNvPr>
              <p:cNvSpPr txBox="1">
                <a:spLocks noRot="1" noChangeAspect="1" noMove="1" noResize="1" noEditPoints="1" noAdjustHandles="1" noChangeArrowheads="1" noChangeShapeType="1" noTextEdit="1"/>
              </p:cNvSpPr>
              <p:nvPr/>
            </p:nvSpPr>
            <p:spPr>
              <a:xfrm>
                <a:off x="907640" y="2881791"/>
                <a:ext cx="112659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B239849-A626-4928-89C4-2696C17595DD}"/>
                  </a:ext>
                </a:extLst>
              </p:cNvPr>
              <p:cNvSpPr txBox="1"/>
              <p:nvPr/>
            </p:nvSpPr>
            <p:spPr>
              <a:xfrm>
                <a:off x="882313" y="2151522"/>
                <a:ext cx="115191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charset="0"/>
                          <a:ea typeface="Century Schoolbook" charset="0"/>
                          <a:cs typeface="Century Schoolbook" charset="0"/>
                        </a:rPr>
                        <m:t>𝑏</m:t>
                      </m:r>
                      <m:r>
                        <a:rPr lang="en-US" sz="2800" b="0" i="1" dirty="0" smtClean="0">
                          <a:latin typeface="Cambria Math" charset="0"/>
                          <a:ea typeface="Century Schoolbook" charset="0"/>
                          <a:cs typeface="Century Schoolbook" charset="0"/>
                        </a:rPr>
                        <m:t>=3</m:t>
                      </m:r>
                    </m:oMath>
                  </m:oMathPara>
                </a14:m>
                <a:endParaRPr lang="en-US" sz="1600" dirty="0">
                  <a:latin typeface="Century Schoolbook" charset="0"/>
                  <a:ea typeface="Century Schoolbook" charset="0"/>
                  <a:cs typeface="Century Schoolbook" charset="0"/>
                </a:endParaRPr>
              </a:p>
            </p:txBody>
          </p:sp>
        </mc:Choice>
        <mc:Fallback xmlns="">
          <p:sp>
            <p:nvSpPr>
              <p:cNvPr id="30" name="TextBox 29">
                <a:extLst>
                  <a:ext uri="{FF2B5EF4-FFF2-40B4-BE49-F238E27FC236}">
                    <a16:creationId xmlns:a16="http://schemas.microsoft.com/office/drawing/2014/main" id="{1B239849-A626-4928-89C4-2696C17595DD}"/>
                  </a:ext>
                </a:extLst>
              </p:cNvPr>
              <p:cNvSpPr txBox="1">
                <a:spLocks noRot="1" noChangeAspect="1" noMove="1" noResize="1" noEditPoints="1" noAdjustHandles="1" noChangeArrowheads="1" noChangeShapeType="1" noTextEdit="1"/>
              </p:cNvSpPr>
              <p:nvPr/>
            </p:nvSpPr>
            <p:spPr>
              <a:xfrm>
                <a:off x="882313" y="2151522"/>
                <a:ext cx="1151918"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9D8BAA1-5BC6-4319-9524-479653716A69}"/>
                  </a:ext>
                </a:extLst>
              </p:cNvPr>
              <p:cNvSpPr txBox="1"/>
              <p:nvPr/>
            </p:nvSpPr>
            <p:spPr>
              <a:xfrm>
                <a:off x="1295492" y="4321438"/>
                <a:ext cx="738738" cy="620554"/>
              </a:xfrm>
              <a:prstGeom prst="rect">
                <a:avLst/>
              </a:prstGeom>
              <a:noFill/>
            </p:spPr>
            <p:txBody>
              <a:bodyPr wrap="square" lIns="0" tIns="0" rIns="0" bIns="0" rtlCol="0">
                <a:spAutoFit/>
              </a:bodyPr>
              <a:lstStyle/>
              <a:p>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𝑑𝐽</m:t>
                        </m:r>
                      </m:num>
                      <m:den>
                        <m:r>
                          <a:rPr lang="en-US" sz="2800" b="0" i="1" smtClean="0">
                            <a:latin typeface="Cambria Math" panose="02040503050406030204" pitchFamily="18" charset="0"/>
                          </a:rPr>
                          <m:t>𝑑𝑣</m:t>
                        </m:r>
                      </m:den>
                    </m:f>
                  </m:oMath>
                </a14:m>
                <a:r>
                  <a:rPr lang="en-US" sz="2800" dirty="0"/>
                  <a:t>=3</a:t>
                </a:r>
                <a:endParaRPr lang="ru-RU" sz="2800" dirty="0"/>
              </a:p>
            </p:txBody>
          </p:sp>
        </mc:Choice>
        <mc:Fallback xmlns="">
          <p:sp>
            <p:nvSpPr>
              <p:cNvPr id="4" name="TextBox 3">
                <a:extLst>
                  <a:ext uri="{FF2B5EF4-FFF2-40B4-BE49-F238E27FC236}">
                    <a16:creationId xmlns:a16="http://schemas.microsoft.com/office/drawing/2014/main" id="{C9D8BAA1-5BC6-4319-9524-479653716A69}"/>
                  </a:ext>
                </a:extLst>
              </p:cNvPr>
              <p:cNvSpPr txBox="1">
                <a:spLocks noRot="1" noChangeAspect="1" noMove="1" noResize="1" noEditPoints="1" noAdjustHandles="1" noChangeArrowheads="1" noChangeShapeType="1" noTextEdit="1"/>
              </p:cNvSpPr>
              <p:nvPr/>
            </p:nvSpPr>
            <p:spPr>
              <a:xfrm>
                <a:off x="1295492" y="4321438"/>
                <a:ext cx="738738" cy="620554"/>
              </a:xfrm>
              <a:prstGeom prst="rect">
                <a:avLst/>
              </a:prstGeom>
              <a:blipFill>
                <a:blip r:embed="rId8"/>
                <a:stretch>
                  <a:fillRect l="-826" t="-980" r="-19835" b="-1960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D12652D-70CF-48EF-8717-E3FA43DBD560}"/>
                  </a:ext>
                </a:extLst>
              </p:cNvPr>
              <p:cNvSpPr txBox="1"/>
              <p:nvPr/>
            </p:nvSpPr>
            <p:spPr>
              <a:xfrm>
                <a:off x="2500136" y="4304690"/>
                <a:ext cx="2584745" cy="620554"/>
              </a:xfrm>
              <a:prstGeom prst="rect">
                <a:avLst/>
              </a:prstGeom>
              <a:noFill/>
            </p:spPr>
            <p:txBody>
              <a:bodyPr wrap="square" lIns="0" tIns="0" rIns="0" bIns="0" rtlCol="0">
                <a:spAutoFit/>
              </a:bodyPr>
              <a:lstStyle/>
              <a:p>
                <a14:m>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rPr>
                          <m:t>𝑑𝐽</m:t>
                        </m:r>
                      </m:num>
                      <m:den>
                        <m:r>
                          <a:rPr lang="en-US" sz="2800" i="1">
                            <a:latin typeface="Cambria Math" panose="02040503050406030204" pitchFamily="18" charset="0"/>
                          </a:rPr>
                          <m:t>𝑑</m:t>
                        </m:r>
                        <m:r>
                          <a:rPr lang="en-US" sz="2800" b="0" i="1" smtClean="0">
                            <a:latin typeface="Cambria Math" panose="02040503050406030204" pitchFamily="18" charset="0"/>
                          </a:rPr>
                          <m:t>𝑎</m:t>
                        </m:r>
                      </m:den>
                    </m:f>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𝑑𝐽</m:t>
                        </m:r>
                      </m:num>
                      <m:den>
                        <m:r>
                          <a:rPr lang="en-US" sz="2800" i="1">
                            <a:latin typeface="Cambria Math" panose="02040503050406030204" pitchFamily="18" charset="0"/>
                          </a:rPr>
                          <m:t>𝑑𝑣</m:t>
                        </m:r>
                      </m:den>
                    </m:f>
                    <m:r>
                      <a:rPr lang="en-US" sz="2800" b="0" i="0" smtClean="0">
                        <a:latin typeface="Cambria Math" panose="02040503050406030204" pitchFamily="18" charset="0"/>
                      </a:rPr>
                      <m:t> </m:t>
                    </m:r>
                    <m:f>
                      <m:fPr>
                        <m:ctrlPr>
                          <a:rPr lang="en-US" sz="2800" i="1">
                            <a:latin typeface="Cambria Math" panose="02040503050406030204" pitchFamily="18" charset="0"/>
                          </a:rPr>
                        </m:ctrlPr>
                      </m:fPr>
                      <m:num>
                        <m:r>
                          <a:rPr lang="en-US" sz="2800" i="1">
                            <a:latin typeface="Cambria Math" panose="02040503050406030204" pitchFamily="18" charset="0"/>
                          </a:rPr>
                          <m:t>𝑑</m:t>
                        </m:r>
                        <m:r>
                          <a:rPr lang="en-US" sz="2800" b="0" i="1" smtClean="0">
                            <a:latin typeface="Cambria Math" panose="02040503050406030204" pitchFamily="18" charset="0"/>
                          </a:rPr>
                          <m:t>𝑣</m:t>
                        </m:r>
                      </m:num>
                      <m:den>
                        <m:r>
                          <a:rPr lang="en-US" sz="2800" i="1">
                            <a:latin typeface="Cambria Math" panose="02040503050406030204" pitchFamily="18" charset="0"/>
                          </a:rPr>
                          <m:t>𝑑</m:t>
                        </m:r>
                        <m:r>
                          <a:rPr lang="en-US" sz="2800" b="0" i="1" smtClean="0">
                            <a:latin typeface="Cambria Math" panose="02040503050406030204" pitchFamily="18" charset="0"/>
                          </a:rPr>
                          <m:t>𝑎</m:t>
                        </m:r>
                      </m:den>
                    </m:f>
                  </m:oMath>
                </a14:m>
                <a:r>
                  <a:rPr lang="en-US" sz="2800" dirty="0"/>
                  <a:t>=3*1=3</a:t>
                </a:r>
                <a:endParaRPr lang="ru-RU" sz="2800" dirty="0"/>
              </a:p>
            </p:txBody>
          </p:sp>
        </mc:Choice>
        <mc:Fallback xmlns="">
          <p:sp>
            <p:nvSpPr>
              <p:cNvPr id="21" name="TextBox 20">
                <a:extLst>
                  <a:ext uri="{FF2B5EF4-FFF2-40B4-BE49-F238E27FC236}">
                    <a16:creationId xmlns:a16="http://schemas.microsoft.com/office/drawing/2014/main" id="{ED12652D-70CF-48EF-8717-E3FA43DBD560}"/>
                  </a:ext>
                </a:extLst>
              </p:cNvPr>
              <p:cNvSpPr txBox="1">
                <a:spLocks noRot="1" noChangeAspect="1" noMove="1" noResize="1" noEditPoints="1" noAdjustHandles="1" noChangeArrowheads="1" noChangeShapeType="1" noTextEdit="1"/>
              </p:cNvSpPr>
              <p:nvPr/>
            </p:nvSpPr>
            <p:spPr>
              <a:xfrm>
                <a:off x="2500136" y="4304690"/>
                <a:ext cx="2584745" cy="620554"/>
              </a:xfrm>
              <a:prstGeom prst="rect">
                <a:avLst/>
              </a:prstGeom>
              <a:blipFill>
                <a:blip r:embed="rId9"/>
                <a:stretch>
                  <a:fillRect t="-980" r="-3066" b="-2058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B1C4DEB-57DD-4D50-BDEA-659277DB40EA}"/>
                  </a:ext>
                </a:extLst>
              </p:cNvPr>
              <p:cNvSpPr txBox="1"/>
              <p:nvPr/>
            </p:nvSpPr>
            <p:spPr>
              <a:xfrm>
                <a:off x="5424488" y="4304690"/>
                <a:ext cx="2584745" cy="620554"/>
              </a:xfrm>
              <a:prstGeom prst="rect">
                <a:avLst/>
              </a:prstGeom>
              <a:noFill/>
            </p:spPr>
            <p:txBody>
              <a:bodyPr wrap="square" lIns="0" tIns="0" rIns="0" bIns="0" rtlCol="0">
                <a:spAutoFit/>
              </a:bodyPr>
              <a:lstStyle/>
              <a:p>
                <a14:m>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rPr>
                          <m:t>𝑑𝐽</m:t>
                        </m:r>
                      </m:num>
                      <m:den>
                        <m:r>
                          <a:rPr lang="en-US" sz="2800" i="1">
                            <a:latin typeface="Cambria Math" panose="02040503050406030204" pitchFamily="18" charset="0"/>
                          </a:rPr>
                          <m:t>𝑑</m:t>
                        </m:r>
                        <m:r>
                          <a:rPr lang="en-US" sz="2800" b="0" i="1" smtClean="0">
                            <a:latin typeface="Cambria Math" panose="02040503050406030204" pitchFamily="18" charset="0"/>
                          </a:rPr>
                          <m:t>𝑢</m:t>
                        </m:r>
                      </m:den>
                    </m:f>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𝑑𝐽</m:t>
                        </m:r>
                      </m:num>
                      <m:den>
                        <m:r>
                          <a:rPr lang="en-US" sz="2800" i="1">
                            <a:latin typeface="Cambria Math" panose="02040503050406030204" pitchFamily="18" charset="0"/>
                          </a:rPr>
                          <m:t>𝑑𝑣</m:t>
                        </m:r>
                      </m:den>
                    </m:f>
                    <m:r>
                      <a:rPr lang="en-US" sz="2800" b="0" i="0" smtClean="0">
                        <a:latin typeface="Cambria Math" panose="02040503050406030204" pitchFamily="18" charset="0"/>
                      </a:rPr>
                      <m:t> </m:t>
                    </m:r>
                    <m:f>
                      <m:fPr>
                        <m:ctrlPr>
                          <a:rPr lang="en-US" sz="2800" i="1">
                            <a:latin typeface="Cambria Math" panose="02040503050406030204" pitchFamily="18" charset="0"/>
                          </a:rPr>
                        </m:ctrlPr>
                      </m:fPr>
                      <m:num>
                        <m:r>
                          <a:rPr lang="en-US" sz="2800" i="1">
                            <a:latin typeface="Cambria Math" panose="02040503050406030204" pitchFamily="18" charset="0"/>
                          </a:rPr>
                          <m:t>𝑑</m:t>
                        </m:r>
                        <m:r>
                          <a:rPr lang="en-US" sz="2800" b="0" i="1" smtClean="0">
                            <a:latin typeface="Cambria Math" panose="02040503050406030204" pitchFamily="18" charset="0"/>
                          </a:rPr>
                          <m:t>𝑣</m:t>
                        </m:r>
                      </m:num>
                      <m:den>
                        <m:r>
                          <a:rPr lang="en-US" sz="2800" i="1">
                            <a:latin typeface="Cambria Math" panose="02040503050406030204" pitchFamily="18" charset="0"/>
                          </a:rPr>
                          <m:t>𝑑</m:t>
                        </m:r>
                        <m:r>
                          <a:rPr lang="en-US" sz="2800" b="0" i="1" smtClean="0">
                            <a:latin typeface="Cambria Math" panose="02040503050406030204" pitchFamily="18" charset="0"/>
                          </a:rPr>
                          <m:t>𝑢</m:t>
                        </m:r>
                      </m:den>
                    </m:f>
                  </m:oMath>
                </a14:m>
                <a:r>
                  <a:rPr lang="en-US" sz="2800" dirty="0"/>
                  <a:t>=3*1=3</a:t>
                </a:r>
                <a:endParaRPr lang="ru-RU" sz="2800" dirty="0"/>
              </a:p>
            </p:txBody>
          </p:sp>
        </mc:Choice>
        <mc:Fallback xmlns="">
          <p:sp>
            <p:nvSpPr>
              <p:cNvPr id="24" name="TextBox 23">
                <a:extLst>
                  <a:ext uri="{FF2B5EF4-FFF2-40B4-BE49-F238E27FC236}">
                    <a16:creationId xmlns:a16="http://schemas.microsoft.com/office/drawing/2014/main" id="{BB1C4DEB-57DD-4D50-BDEA-659277DB40EA}"/>
                  </a:ext>
                </a:extLst>
              </p:cNvPr>
              <p:cNvSpPr txBox="1">
                <a:spLocks noRot="1" noChangeAspect="1" noMove="1" noResize="1" noEditPoints="1" noAdjustHandles="1" noChangeArrowheads="1" noChangeShapeType="1" noTextEdit="1"/>
              </p:cNvSpPr>
              <p:nvPr/>
            </p:nvSpPr>
            <p:spPr>
              <a:xfrm>
                <a:off x="5424488" y="4304690"/>
                <a:ext cx="2584745" cy="620554"/>
              </a:xfrm>
              <a:prstGeom prst="rect">
                <a:avLst/>
              </a:prstGeom>
              <a:blipFill>
                <a:blip r:embed="rId10"/>
                <a:stretch>
                  <a:fillRect l="-236" t="-980" r="-3302" b="-2058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585862B-C46D-4DA0-9C53-622DF6C2CE19}"/>
                  </a:ext>
                </a:extLst>
              </p:cNvPr>
              <p:cNvSpPr txBox="1"/>
              <p:nvPr/>
            </p:nvSpPr>
            <p:spPr>
              <a:xfrm>
                <a:off x="1149799" y="5548142"/>
                <a:ext cx="2371270" cy="620554"/>
              </a:xfrm>
              <a:prstGeom prst="rect">
                <a:avLst/>
              </a:prstGeom>
              <a:noFill/>
            </p:spPr>
            <p:txBody>
              <a:bodyPr wrap="square" lIns="0" tIns="0" rIns="0" bIns="0" rtlCol="0">
                <a:spAutoFit/>
              </a:bodyPr>
              <a:lstStyle/>
              <a:p>
                <a14:m>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rPr>
                          <m:t>𝑑𝐽</m:t>
                        </m:r>
                      </m:num>
                      <m:den>
                        <m:r>
                          <a:rPr lang="en-US" sz="2800" i="1">
                            <a:latin typeface="Cambria Math" panose="02040503050406030204" pitchFamily="18" charset="0"/>
                          </a:rPr>
                          <m:t>𝑑</m:t>
                        </m:r>
                        <m:r>
                          <a:rPr lang="en-US" sz="2800" b="0" i="1" smtClean="0">
                            <a:latin typeface="Cambria Math" panose="02040503050406030204" pitchFamily="18" charset="0"/>
                          </a:rPr>
                          <m:t>𝑏</m:t>
                        </m:r>
                      </m:den>
                    </m:f>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𝑑𝐽</m:t>
                        </m:r>
                      </m:num>
                      <m:den>
                        <m:r>
                          <a:rPr lang="en-US" sz="2800" i="1">
                            <a:latin typeface="Cambria Math" panose="02040503050406030204" pitchFamily="18" charset="0"/>
                          </a:rPr>
                          <m:t>𝑑</m:t>
                        </m:r>
                        <m:r>
                          <a:rPr lang="en-US" sz="2800" b="0" i="1" smtClean="0">
                            <a:latin typeface="Cambria Math" panose="02040503050406030204" pitchFamily="18" charset="0"/>
                          </a:rPr>
                          <m:t>𝑐</m:t>
                        </m:r>
                      </m:den>
                    </m:f>
                  </m:oMath>
                </a14:m>
                <a:r>
                  <a:rPr lang="en-US" sz="2800" dirty="0"/>
                  <a:t>=?</a:t>
                </a:r>
                <a:endParaRPr lang="ru-RU" sz="2800" dirty="0"/>
              </a:p>
            </p:txBody>
          </p:sp>
        </mc:Choice>
        <mc:Fallback xmlns="">
          <p:sp>
            <p:nvSpPr>
              <p:cNvPr id="25" name="TextBox 24">
                <a:extLst>
                  <a:ext uri="{FF2B5EF4-FFF2-40B4-BE49-F238E27FC236}">
                    <a16:creationId xmlns:a16="http://schemas.microsoft.com/office/drawing/2014/main" id="{B585862B-C46D-4DA0-9C53-622DF6C2CE19}"/>
                  </a:ext>
                </a:extLst>
              </p:cNvPr>
              <p:cNvSpPr txBox="1">
                <a:spLocks noRot="1" noChangeAspect="1" noMove="1" noResize="1" noEditPoints="1" noAdjustHandles="1" noChangeArrowheads="1" noChangeShapeType="1" noTextEdit="1"/>
              </p:cNvSpPr>
              <p:nvPr/>
            </p:nvSpPr>
            <p:spPr>
              <a:xfrm>
                <a:off x="1149799" y="5548142"/>
                <a:ext cx="2371270" cy="620554"/>
              </a:xfrm>
              <a:prstGeom prst="rect">
                <a:avLst/>
              </a:prstGeom>
              <a:blipFill>
                <a:blip r:embed="rId11"/>
                <a:stretch>
                  <a:fillRect l="-257" t="-980" b="-20588"/>
                </a:stretch>
              </a:blipFill>
            </p:spPr>
            <p:txBody>
              <a:bodyPr/>
              <a:lstStyle/>
              <a:p>
                <a:r>
                  <a:rPr lang="ru-RU">
                    <a:noFill/>
                  </a:rPr>
                  <a:t> </a:t>
                </a:r>
              </a:p>
            </p:txBody>
          </p:sp>
        </mc:Fallback>
      </mc:AlternateContent>
      <p:sp>
        <p:nvSpPr>
          <p:cNvPr id="2" name="Footer Placeholder 1"/>
          <p:cNvSpPr>
            <a:spLocks noGrp="1"/>
          </p:cNvSpPr>
          <p:nvPr>
            <p:ph type="ftr" sz="quarter" idx="11"/>
          </p:nvPr>
        </p:nvSpPr>
        <p:spPr/>
        <p:txBody>
          <a:bodyPr/>
          <a:lstStyle/>
          <a:p>
            <a:r>
              <a:rPr lang="en-US" smtClean="0"/>
              <a:t>© deeplearning.ai</a:t>
            </a:r>
            <a:endParaRPr lang="en-US"/>
          </a:p>
        </p:txBody>
      </p:sp>
      <mc:AlternateContent xmlns:mc="http://schemas.openxmlformats.org/markup-compatibility/2006">
        <mc:Choice xmlns:a14="http://schemas.microsoft.com/office/drawing/2010/main" Requires="a14">
          <p:sp>
            <p:nvSpPr>
              <p:cNvPr id="3" name="Rectangle 2"/>
              <p:cNvSpPr/>
              <p:nvPr/>
            </p:nvSpPr>
            <p:spPr>
              <a:xfrm>
                <a:off x="4427029" y="5375296"/>
                <a:ext cx="3768789" cy="801630"/>
              </a:xfrm>
              <a:prstGeom prst="rect">
                <a:avLst/>
              </a:prstGeom>
            </p:spPr>
            <p:txBody>
              <a:bodyPr wrap="none">
                <a:spAutoFit/>
              </a:bodyPr>
              <a:lstStyle/>
              <a:p>
                <a14:m>
                  <m:oMath xmlns:m="http://schemas.openxmlformats.org/officeDocument/2006/math">
                    <m:f>
                      <m:fPr>
                        <m:ctrlPr>
                          <a:rPr lang="en-US" sz="3000" i="1" smtClean="0">
                            <a:latin typeface="Cambria Math" panose="02040503050406030204" pitchFamily="18" charset="0"/>
                          </a:rPr>
                        </m:ctrlPr>
                      </m:fPr>
                      <m:num>
                        <m:r>
                          <a:rPr lang="en-US" sz="3000" i="1">
                            <a:latin typeface="Cambria Math" panose="02040503050406030204" pitchFamily="18" charset="0"/>
                          </a:rPr>
                          <m:t>𝑑𝐽</m:t>
                        </m:r>
                      </m:num>
                      <m:den>
                        <m:r>
                          <a:rPr lang="en-US" sz="3000" i="1">
                            <a:latin typeface="Cambria Math" panose="02040503050406030204" pitchFamily="18" charset="0"/>
                          </a:rPr>
                          <m:t>𝑑</m:t>
                        </m:r>
                        <m:r>
                          <a:rPr lang="en-US" sz="3000" i="1">
                            <a:latin typeface="Cambria Math" panose="02040503050406030204" pitchFamily="18" charset="0"/>
                          </a:rPr>
                          <m:t>𝑏</m:t>
                        </m:r>
                      </m:den>
                    </m:f>
                  </m:oMath>
                </a14:m>
                <a:r>
                  <a:rPr lang="en-US" sz="3000" dirty="0"/>
                  <a:t>=</a:t>
                </a:r>
                <a14:m>
                  <m:oMath xmlns:m="http://schemas.openxmlformats.org/officeDocument/2006/math">
                    <m:f>
                      <m:fPr>
                        <m:ctrlPr>
                          <a:rPr lang="en-US" sz="3200" i="1">
                            <a:latin typeface="Cambria Math" panose="02040503050406030204" pitchFamily="18" charset="0"/>
                          </a:rPr>
                        </m:ctrlPr>
                      </m:fPr>
                      <m:num>
                        <m:r>
                          <a:rPr lang="en-US" sz="3200" i="1">
                            <a:latin typeface="Cambria Math" panose="02040503050406030204" pitchFamily="18" charset="0"/>
                          </a:rPr>
                          <m:t>𝑑𝐽</m:t>
                        </m:r>
                      </m:num>
                      <m:den>
                        <m:r>
                          <a:rPr lang="en-US" sz="3200" i="1">
                            <a:latin typeface="Cambria Math" panose="02040503050406030204" pitchFamily="18" charset="0"/>
                          </a:rPr>
                          <m:t>𝑑𝑣</m:t>
                        </m:r>
                      </m:den>
                    </m:f>
                    <m:r>
                      <a:rPr lang="en-US" sz="3200">
                        <a:latin typeface="Cambria Math" panose="02040503050406030204" pitchFamily="18" charset="0"/>
                      </a:rPr>
                      <m:t> </m:t>
                    </m:r>
                    <m:f>
                      <m:fPr>
                        <m:ctrlPr>
                          <a:rPr lang="en-US" sz="3200" i="1">
                            <a:latin typeface="Cambria Math" panose="02040503050406030204" pitchFamily="18" charset="0"/>
                          </a:rPr>
                        </m:ctrlPr>
                      </m:fPr>
                      <m:num>
                        <m:r>
                          <a:rPr lang="en-US" sz="3200" i="1">
                            <a:latin typeface="Cambria Math" panose="02040503050406030204" pitchFamily="18" charset="0"/>
                          </a:rPr>
                          <m:t>𝑑</m:t>
                        </m:r>
                        <m:r>
                          <a:rPr lang="en-US" sz="3200" i="1">
                            <a:latin typeface="Cambria Math" panose="02040503050406030204" pitchFamily="18" charset="0"/>
                          </a:rPr>
                          <m:t>𝑣</m:t>
                        </m:r>
                      </m:num>
                      <m:den>
                        <m:r>
                          <a:rPr lang="en-US" sz="3200" i="1">
                            <a:latin typeface="Cambria Math" panose="02040503050406030204" pitchFamily="18" charset="0"/>
                          </a:rPr>
                          <m:t>𝑑</m:t>
                        </m:r>
                        <m:r>
                          <a:rPr lang="en-US" sz="3200" b="0" i="1" smtClean="0">
                            <a:latin typeface="Cambria Math" panose="02040503050406030204" pitchFamily="18" charset="0"/>
                          </a:rPr>
                          <m:t>𝑢</m:t>
                        </m:r>
                      </m:den>
                    </m:f>
                    <m:f>
                      <m:fPr>
                        <m:ctrlPr>
                          <a:rPr lang="en-US" sz="2800" i="1">
                            <a:latin typeface="Cambria Math" panose="02040503050406030204" pitchFamily="18" charset="0"/>
                          </a:rPr>
                        </m:ctrlPr>
                      </m:fPr>
                      <m:num>
                        <m:r>
                          <a:rPr lang="en-US" sz="2800" i="1">
                            <a:latin typeface="Cambria Math" panose="02040503050406030204" pitchFamily="18" charset="0"/>
                          </a:rPr>
                          <m:t>𝑑</m:t>
                        </m:r>
                        <m:r>
                          <a:rPr lang="en-US" sz="2800" b="0" i="1" smtClean="0">
                            <a:latin typeface="Cambria Math" panose="02040503050406030204" pitchFamily="18" charset="0"/>
                          </a:rPr>
                          <m:t>𝑢</m:t>
                        </m:r>
                      </m:num>
                      <m:den>
                        <m:r>
                          <a:rPr lang="en-US" sz="2800" i="1">
                            <a:latin typeface="Cambria Math" panose="02040503050406030204" pitchFamily="18" charset="0"/>
                          </a:rPr>
                          <m:t>𝑑</m:t>
                        </m:r>
                        <m:r>
                          <a:rPr lang="en-US" sz="2800" b="0" i="1" smtClean="0">
                            <a:latin typeface="Cambria Math" panose="02040503050406030204" pitchFamily="18" charset="0"/>
                          </a:rPr>
                          <m:t>𝑏</m:t>
                        </m:r>
                      </m:den>
                    </m:f>
                    <m:r>
                      <a:rPr lang="en-US" sz="2800" b="0" i="1" smtClean="0">
                        <a:latin typeface="Cambria Math" panose="02040503050406030204" pitchFamily="18" charset="0"/>
                      </a:rPr>
                      <m:t>=3∗1∗</m:t>
                    </m:r>
                    <m:r>
                      <a:rPr lang="en-US" sz="2800" b="0" i="1" smtClean="0">
                        <a:latin typeface="Cambria Math" panose="02040503050406030204" pitchFamily="18" charset="0"/>
                      </a:rPr>
                      <m:t>𝑐</m:t>
                    </m:r>
                  </m:oMath>
                </a14:m>
                <a:endParaRPr lang="en-US" sz="3000" dirty="0"/>
              </a:p>
            </p:txBody>
          </p:sp>
        </mc:Choice>
        <mc:Fallback>
          <p:sp>
            <p:nvSpPr>
              <p:cNvPr id="3" name="Rectangle 2"/>
              <p:cNvSpPr>
                <a:spLocks noRot="1" noChangeAspect="1" noMove="1" noResize="1" noEditPoints="1" noAdjustHandles="1" noChangeArrowheads="1" noChangeShapeType="1" noTextEdit="1"/>
              </p:cNvSpPr>
              <p:nvPr/>
            </p:nvSpPr>
            <p:spPr>
              <a:xfrm>
                <a:off x="4427029" y="5375296"/>
                <a:ext cx="3768789" cy="801630"/>
              </a:xfrm>
              <a:prstGeom prst="rect">
                <a:avLst/>
              </a:prstGeom>
              <a:blipFill>
                <a:blip r:embed="rId12"/>
                <a:stretch>
                  <a:fillRect b="-9924"/>
                </a:stretch>
              </a:blipFill>
            </p:spPr>
            <p:txBody>
              <a:bodyPr/>
              <a:lstStyle/>
              <a:p>
                <a:r>
                  <a:rPr lang="en-US">
                    <a:noFill/>
                  </a:rPr>
                  <a:t> </a:t>
                </a:r>
              </a:p>
            </p:txBody>
          </p:sp>
        </mc:Fallback>
      </mc:AlternateContent>
    </p:spTree>
    <p:extLst>
      <p:ext uri="{BB962C8B-B14F-4D97-AF65-F5344CB8AC3E}">
        <p14:creationId xmlns:p14="http://schemas.microsoft.com/office/powerpoint/2010/main" val="123120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2" grpId="0"/>
      <p:bldP spid="23" grpId="0"/>
      <p:bldP spid="28" grpId="0"/>
      <p:bldP spid="29" grpId="0"/>
      <p:bldP spid="30" grpId="0"/>
      <p:bldP spid="4" grpId="0"/>
      <p:bldP spid="21" grpId="0"/>
      <p:bldP spid="24" grpId="0"/>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632039" y="1391356"/>
            <a:ext cx="8049448" cy="1758135"/>
            <a:chOff x="1693684" y="1551398"/>
            <a:chExt cx="8049448" cy="1758135"/>
          </a:xfrm>
        </p:grpSpPr>
        <mc:AlternateContent xmlns:mc="http://schemas.openxmlformats.org/markup-compatibility/2006" xmlns:a14="http://schemas.microsoft.com/office/drawing/2010/main">
          <mc:Choice Requires="a14">
            <p:sp>
              <p:nvSpPr>
                <p:cNvPr id="5" name="TextBox 4"/>
                <p:cNvSpPr txBox="1"/>
                <p:nvPr/>
              </p:nvSpPr>
              <p:spPr>
                <a:xfrm>
                  <a:off x="1900718" y="1551398"/>
                  <a:ext cx="2607059" cy="5936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ea typeface="Century Schoolbook" charset="0"/>
                            <a:cs typeface="Century Schoolbook" charset="0"/>
                          </a:rPr>
                          <m:t>𝑧</m:t>
                        </m:r>
                        <m:r>
                          <a:rPr lang="en-US" sz="3200" b="0" i="1" smtClean="0">
                            <a:latin typeface="Cambria Math" charset="0"/>
                            <a:ea typeface="Century Schoolbook" charset="0"/>
                            <a:cs typeface="Century Schoolbook" charset="0"/>
                          </a:rPr>
                          <m:t>= </m:t>
                        </m:r>
                        <m:sSup>
                          <m:sSupPr>
                            <m:ctrlPr>
                              <a:rPr lang="en-US" sz="3200" b="0" i="1" smtClean="0">
                                <a:latin typeface="Cambria Math" panose="02040503050406030204" pitchFamily="18" charset="0"/>
                                <a:ea typeface="Century Schoolbook" charset="0"/>
                                <a:cs typeface="Century Schoolbook" charset="0"/>
                              </a:rPr>
                            </m:ctrlPr>
                          </m:sSupPr>
                          <m:e>
                            <m:r>
                              <a:rPr lang="en-US" sz="3200" b="0" i="1" smtClean="0">
                                <a:latin typeface="Cambria Math" charset="0"/>
                                <a:ea typeface="Century Schoolbook" charset="0"/>
                                <a:cs typeface="Century Schoolbook" charset="0"/>
                              </a:rPr>
                              <m:t>𝑤</m:t>
                            </m:r>
                          </m:e>
                          <m:sup>
                            <m:r>
                              <a:rPr lang="en-US" sz="3200" b="0" i="1" smtClean="0">
                                <a:latin typeface="Cambria Math" charset="0"/>
                                <a:ea typeface="Century Schoolbook" charset="0"/>
                                <a:cs typeface="Century Schoolbook" charset="0"/>
                              </a:rPr>
                              <m:t>𝑇</m:t>
                            </m:r>
                          </m:sup>
                        </m:sSup>
                        <m:r>
                          <a:rPr lang="en-US" sz="3200" b="0" i="1" smtClean="0">
                            <a:latin typeface="Cambria Math" charset="0"/>
                            <a:ea typeface="Century Schoolbook" charset="0"/>
                            <a:cs typeface="Century Schoolbook" charset="0"/>
                          </a:rPr>
                          <m:t>𝑥</m:t>
                        </m:r>
                        <m:r>
                          <a:rPr lang="en-US" sz="3200" b="0" i="1" smtClean="0">
                            <a:latin typeface="Cambria Math" charset="0"/>
                            <a:ea typeface="Century Schoolbook" charset="0"/>
                            <a:cs typeface="Century Schoolbook" charset="0"/>
                          </a:rPr>
                          <m:t>+</m:t>
                        </m:r>
                        <m:r>
                          <a:rPr lang="en-US" sz="3200" b="0" i="1" smtClean="0">
                            <a:latin typeface="Cambria Math" charset="0"/>
                            <a:ea typeface="Century Schoolbook" charset="0"/>
                            <a:cs typeface="Century Schoolbook" charset="0"/>
                          </a:rPr>
                          <m:t>𝑏</m:t>
                        </m:r>
                      </m:oMath>
                    </m:oMathPara>
                  </a14:m>
                  <a:endParaRPr lang="en-US" sz="3200" dirty="0">
                    <a:latin typeface="Century Schoolbook" charset="0"/>
                    <a:ea typeface="Century Schoolbook" charset="0"/>
                    <a:cs typeface="Century Schoolbook"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900718" y="1551398"/>
                  <a:ext cx="2607059" cy="593624"/>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900718" y="2131134"/>
                  <a:ext cx="270728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ea typeface="Century Schoolbook" charset="0"/>
                                <a:cs typeface="Century Schoolbook" charset="0"/>
                              </a:rPr>
                            </m:ctrlPr>
                          </m:accPr>
                          <m:e>
                            <m:r>
                              <a:rPr lang="en-US" sz="3200" b="0" i="1" smtClean="0">
                                <a:latin typeface="Cambria Math" charset="0"/>
                                <a:ea typeface="Century Schoolbook" charset="0"/>
                                <a:cs typeface="Century Schoolbook" charset="0"/>
                              </a:rPr>
                              <m:t>𝑦</m:t>
                            </m:r>
                          </m:e>
                        </m:acc>
                        <m:r>
                          <a:rPr lang="en-US" sz="3200" b="0" i="1" smtClean="0">
                            <a:latin typeface="Cambria Math" charset="0"/>
                            <a:ea typeface="Century Schoolbook" charset="0"/>
                            <a:cs typeface="Century Schoolbook" charset="0"/>
                          </a:rPr>
                          <m:t>=</m:t>
                        </m:r>
                        <m:r>
                          <a:rPr lang="en-US" sz="3200" b="0" i="1" smtClean="0">
                            <a:latin typeface="Cambria Math" charset="0"/>
                            <a:ea typeface="Century Schoolbook" charset="0"/>
                            <a:cs typeface="Century Schoolbook" charset="0"/>
                          </a:rPr>
                          <m:t>𝑎</m:t>
                        </m:r>
                        <m:r>
                          <a:rPr lang="en-US" sz="3200" b="0" i="1" smtClean="0">
                            <a:latin typeface="Cambria Math" charset="0"/>
                            <a:ea typeface="Century Schoolbook" charset="0"/>
                            <a:cs typeface="Century Schoolbook" charset="0"/>
                          </a:rPr>
                          <m:t>= </m:t>
                        </m:r>
                        <m:r>
                          <a:rPr lang="en-US" sz="3200" b="0" i="1" smtClean="0">
                            <a:latin typeface="Cambria Math" charset="0"/>
                            <a:ea typeface="Century Schoolbook" charset="0"/>
                            <a:cs typeface="Century Schoolbook" charset="0"/>
                          </a:rPr>
                          <m:t>𝜎</m:t>
                        </m:r>
                        <m:r>
                          <a:rPr lang="en-US" sz="3200" b="0" i="1" smtClean="0">
                            <a:latin typeface="Cambria Math" charset="0"/>
                            <a:ea typeface="Century Schoolbook" charset="0"/>
                            <a:cs typeface="Century Schoolbook" charset="0"/>
                          </a:rPr>
                          <m:t>(</m:t>
                        </m:r>
                        <m:r>
                          <a:rPr lang="en-US" sz="3200" b="0" i="1" smtClean="0">
                            <a:latin typeface="Cambria Math" charset="0"/>
                            <a:ea typeface="Century Schoolbook" charset="0"/>
                            <a:cs typeface="Century Schoolbook" charset="0"/>
                          </a:rPr>
                          <m:t>𝑧</m:t>
                        </m:r>
                        <m:r>
                          <a:rPr lang="en-US" sz="3200" b="0" i="1" smtClean="0">
                            <a:latin typeface="Cambria Math" charset="0"/>
                            <a:ea typeface="Century Schoolbook" charset="0"/>
                            <a:cs typeface="Century Schoolbook" charset="0"/>
                          </a:rPr>
                          <m:t>)</m:t>
                        </m:r>
                      </m:oMath>
                    </m:oMathPara>
                  </a14:m>
                  <a:endParaRPr lang="en-US" sz="3200" dirty="0">
                    <a:latin typeface="Century Schoolbook" charset="0"/>
                    <a:ea typeface="Century Schoolbook" charset="0"/>
                    <a:cs typeface="Century Schoolbook"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900718" y="2131134"/>
                  <a:ext cx="2707280" cy="58477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693684" y="2724758"/>
                  <a:ext cx="804944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ea typeface="Century Schoolbook" charset="0"/>
                            <a:cs typeface="Century Schoolbook" charset="0"/>
                          </a:rPr>
                          <m:t>ℒ</m:t>
                        </m:r>
                        <m:d>
                          <m:dPr>
                            <m:ctrlPr>
                              <a:rPr lang="en-US" sz="3200" b="0" i="1" smtClean="0">
                                <a:latin typeface="Cambria Math" panose="02040503050406030204" pitchFamily="18" charset="0"/>
                                <a:ea typeface="Century Schoolbook" charset="0"/>
                                <a:cs typeface="Century Schoolbook" charset="0"/>
                              </a:rPr>
                            </m:ctrlPr>
                          </m:dPr>
                          <m:e>
                            <m:r>
                              <a:rPr lang="en-US" sz="3200" b="0" i="1" smtClean="0">
                                <a:latin typeface="Cambria Math" charset="0"/>
                                <a:ea typeface="Century Schoolbook" charset="0"/>
                                <a:cs typeface="Century Schoolbook" charset="0"/>
                              </a:rPr>
                              <m:t>𝑎</m:t>
                            </m:r>
                            <m:r>
                              <a:rPr lang="en-US" sz="3200" b="0" i="1" smtClean="0">
                                <a:latin typeface="Cambria Math" charset="0"/>
                                <a:ea typeface="Century Schoolbook" charset="0"/>
                                <a:cs typeface="Century Schoolbook" charset="0"/>
                              </a:rPr>
                              <m:t>,</m:t>
                            </m:r>
                            <m:r>
                              <a:rPr lang="en-US" sz="3200" b="0" i="1" smtClean="0">
                                <a:latin typeface="Cambria Math" charset="0"/>
                                <a:ea typeface="Century Schoolbook" charset="0"/>
                                <a:cs typeface="Century Schoolbook" charset="0"/>
                              </a:rPr>
                              <m:t>𝑦</m:t>
                            </m:r>
                          </m:e>
                        </m:d>
                        <m:r>
                          <a:rPr lang="en-US" sz="3200" b="0" i="1" smtClean="0">
                            <a:latin typeface="Cambria Math" charset="0"/>
                            <a:ea typeface="Century Schoolbook" charset="0"/>
                            <a:cs typeface="Century Schoolbook" charset="0"/>
                          </a:rPr>
                          <m:t>=−(</m:t>
                        </m:r>
                        <m:r>
                          <a:rPr lang="en-US" sz="3200" b="0" i="1" smtClean="0">
                            <a:latin typeface="Cambria Math" charset="0"/>
                            <a:ea typeface="Century Schoolbook" charset="0"/>
                            <a:cs typeface="Century Schoolbook" charset="0"/>
                          </a:rPr>
                          <m:t>𝑦</m:t>
                        </m:r>
                        <m:func>
                          <m:funcPr>
                            <m:ctrlPr>
                              <a:rPr lang="en-US" sz="3200" b="0" i="1" smtClean="0">
                                <a:latin typeface="Cambria Math" panose="02040503050406030204" pitchFamily="18" charset="0"/>
                                <a:ea typeface="Century Schoolbook" charset="0"/>
                                <a:cs typeface="Century Schoolbook" charset="0"/>
                              </a:rPr>
                            </m:ctrlPr>
                          </m:funcPr>
                          <m:fName>
                            <m:r>
                              <m:rPr>
                                <m:sty m:val="p"/>
                              </m:rPr>
                              <a:rPr lang="en-US" sz="3200" b="0" i="0" smtClean="0">
                                <a:latin typeface="Cambria Math" charset="0"/>
                                <a:ea typeface="Century Schoolbook" charset="0"/>
                                <a:cs typeface="Century Schoolbook" charset="0"/>
                              </a:rPr>
                              <m:t>log</m:t>
                            </m:r>
                          </m:fName>
                          <m:e>
                            <m:r>
                              <a:rPr lang="en-US" sz="3200" b="0" i="1" smtClean="0">
                                <a:latin typeface="Cambria Math" charset="0"/>
                                <a:ea typeface="Century Schoolbook" charset="0"/>
                                <a:cs typeface="Century Schoolbook" charset="0"/>
                              </a:rPr>
                              <m:t>(</m:t>
                            </m:r>
                            <m:r>
                              <a:rPr lang="en-US" sz="3200" b="0" i="1" smtClean="0">
                                <a:latin typeface="Cambria Math" charset="0"/>
                                <a:ea typeface="Century Schoolbook" charset="0"/>
                                <a:cs typeface="Century Schoolbook" charset="0"/>
                              </a:rPr>
                              <m:t>𝑎</m:t>
                            </m:r>
                            <m:r>
                              <a:rPr lang="en-US" sz="3200" b="0" i="1" smtClean="0">
                                <a:latin typeface="Cambria Math" charset="0"/>
                                <a:ea typeface="Century Schoolbook" charset="0"/>
                                <a:cs typeface="Century Schoolbook" charset="0"/>
                              </a:rPr>
                              <m:t>)+(1−</m:t>
                            </m:r>
                            <m:r>
                              <a:rPr lang="en-US" sz="3200" b="0" i="1" smtClean="0">
                                <a:latin typeface="Cambria Math" charset="0"/>
                                <a:ea typeface="Century Schoolbook" charset="0"/>
                                <a:cs typeface="Century Schoolbook" charset="0"/>
                              </a:rPr>
                              <m:t>𝑦</m:t>
                            </m:r>
                            <m:r>
                              <a:rPr lang="en-US" sz="3200" b="0" i="1" smtClean="0">
                                <a:latin typeface="Cambria Math" charset="0"/>
                                <a:ea typeface="Century Schoolbook" charset="0"/>
                                <a:cs typeface="Century Schoolbook" charset="0"/>
                              </a:rPr>
                              <m:t>)</m:t>
                            </m:r>
                            <m:func>
                              <m:funcPr>
                                <m:ctrlPr>
                                  <a:rPr lang="en-US" sz="3200" b="0" i="1" smtClean="0">
                                    <a:latin typeface="Cambria Math" panose="02040503050406030204" pitchFamily="18" charset="0"/>
                                    <a:ea typeface="Century Schoolbook" charset="0"/>
                                    <a:cs typeface="Century Schoolbook" charset="0"/>
                                  </a:rPr>
                                </m:ctrlPr>
                              </m:funcPr>
                              <m:fName>
                                <m:r>
                                  <m:rPr>
                                    <m:sty m:val="p"/>
                                  </m:rPr>
                                  <a:rPr lang="en-US" sz="3200" b="0" i="0" smtClean="0">
                                    <a:latin typeface="Cambria Math" charset="0"/>
                                    <a:ea typeface="Century Schoolbook" charset="0"/>
                                    <a:cs typeface="Century Schoolbook" charset="0"/>
                                  </a:rPr>
                                  <m:t>log</m:t>
                                </m:r>
                              </m:fName>
                              <m:e>
                                <m:r>
                                  <a:rPr lang="en-US" sz="3200" b="0" i="1" smtClean="0">
                                    <a:latin typeface="Cambria Math" charset="0"/>
                                    <a:ea typeface="Century Schoolbook" charset="0"/>
                                    <a:cs typeface="Century Schoolbook" charset="0"/>
                                  </a:rPr>
                                  <m:t>(1−</m:t>
                                </m:r>
                                <m:r>
                                  <a:rPr lang="en-US" sz="3200" b="0" i="1" smtClean="0">
                                    <a:latin typeface="Cambria Math" charset="0"/>
                                    <a:ea typeface="Century Schoolbook" charset="0"/>
                                    <a:cs typeface="Century Schoolbook" charset="0"/>
                                  </a:rPr>
                                  <m:t>𝑎</m:t>
                                </m:r>
                                <m:r>
                                  <a:rPr lang="en-US" sz="3200" b="0" i="1" smtClean="0">
                                    <a:latin typeface="Cambria Math" charset="0"/>
                                    <a:ea typeface="Century Schoolbook" charset="0"/>
                                    <a:cs typeface="Century Schoolbook" charset="0"/>
                                  </a:rPr>
                                  <m:t>))</m:t>
                                </m:r>
                              </m:e>
                            </m:func>
                          </m:e>
                        </m:func>
                      </m:oMath>
                    </m:oMathPara>
                  </a14:m>
                  <a:endParaRPr lang="en-US" sz="3200" dirty="0">
                    <a:latin typeface="Century Schoolbook" charset="0"/>
                    <a:ea typeface="Century Schoolbook" charset="0"/>
                    <a:cs typeface="Century Schoolbook"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693684" y="2724758"/>
                  <a:ext cx="8049448" cy="584775"/>
                </a:xfrm>
                <a:prstGeom prst="rect">
                  <a:avLst/>
                </a:prstGeom>
                <a:blipFill>
                  <a:blip r:embed="rId4"/>
                  <a:stretch>
                    <a:fillRect/>
                  </a:stretch>
                </a:blipFill>
              </p:spPr>
              <p:txBody>
                <a:bodyPr/>
                <a:lstStyle/>
                <a:p>
                  <a:r>
                    <a:rPr lang="en-US">
                      <a:noFill/>
                    </a:rPr>
                    <a:t> </a:t>
                  </a:r>
                </a:p>
              </p:txBody>
            </p:sp>
          </mc:Fallback>
        </mc:AlternateContent>
      </p:grpSp>
      <p:sp>
        <p:nvSpPr>
          <p:cNvPr id="9" name="Title 1">
            <a:extLst>
              <a:ext uri="{FF2B5EF4-FFF2-40B4-BE49-F238E27FC236}">
                <a16:creationId xmlns:a16="http://schemas.microsoft.com/office/drawing/2014/main" id="{2351C906-53FE-463B-9457-71B6D65D3B7C}"/>
              </a:ext>
            </a:extLst>
          </p:cNvPr>
          <p:cNvSpPr txBox="1">
            <a:spLocks/>
          </p:cNvSpPr>
          <p:nvPr/>
        </p:nvSpPr>
        <p:spPr>
          <a:xfrm>
            <a:off x="27603" y="-26569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entury Schoolbook" charset="0"/>
                <a:ea typeface="Century Schoolbook" charset="0"/>
                <a:cs typeface="Century Schoolbook" charset="0"/>
              </a:rPr>
              <a:t>Logistic regression derivatives</a:t>
            </a:r>
          </a:p>
        </p:txBody>
      </p:sp>
      <p:pic>
        <p:nvPicPr>
          <p:cNvPr id="2" name="Picture 1"/>
          <p:cNvPicPr>
            <a:picLocks noChangeAspect="1"/>
          </p:cNvPicPr>
          <p:nvPr/>
        </p:nvPicPr>
        <p:blipFill>
          <a:blip r:embed="rId5"/>
          <a:stretch>
            <a:fillRect/>
          </a:stretch>
        </p:blipFill>
        <p:spPr>
          <a:xfrm>
            <a:off x="1047443" y="3489824"/>
            <a:ext cx="9114196" cy="2432922"/>
          </a:xfrm>
          <a:prstGeom prst="rect">
            <a:avLst/>
          </a:prstGeom>
        </p:spPr>
      </p:pic>
      <p:pic>
        <p:nvPicPr>
          <p:cNvPr id="10" name="Picture 9">
            <a:extLst>
              <a:ext uri="{FF2B5EF4-FFF2-40B4-BE49-F238E27FC236}">
                <a16:creationId xmlns:a16="http://schemas.microsoft.com/office/drawing/2014/main" id="{D8AF4F3F-4B81-4852-B8BC-753F850E829A}"/>
              </a:ext>
            </a:extLst>
          </p:cNvPr>
          <p:cNvPicPr>
            <a:picLocks noChangeAspect="1"/>
          </p:cNvPicPr>
          <p:nvPr/>
        </p:nvPicPr>
        <p:blipFill>
          <a:blip r:embed="rId6"/>
          <a:stretch>
            <a:fillRect/>
          </a:stretch>
        </p:blipFill>
        <p:spPr>
          <a:xfrm>
            <a:off x="8753042" y="648556"/>
            <a:ext cx="3041237" cy="998615"/>
          </a:xfrm>
          <a:prstGeom prst="rect">
            <a:avLst/>
          </a:prstGeom>
        </p:spPr>
      </p:pic>
      <p:sp>
        <p:nvSpPr>
          <p:cNvPr id="3" name="Footer Placeholder 2"/>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21956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CB2899A-D355-4EE9-ABB3-D64E439E761D}"/>
                  </a:ext>
                </a:extLst>
              </p:cNvPr>
              <p:cNvSpPr>
                <a:spLocks noGrp="1"/>
              </p:cNvSpPr>
              <p:nvPr>
                <p:ph idx="1"/>
              </p:nvPr>
            </p:nvSpPr>
            <p:spPr>
              <a:xfrm>
                <a:off x="276353" y="221226"/>
                <a:ext cx="10656376" cy="6857999"/>
              </a:xfrm>
            </p:spPr>
            <p:txBody>
              <a:bodyPr>
                <a:normAutofit/>
              </a:bodyPr>
              <a:lstStyle/>
              <a:p>
                <a:pPr marL="0" indent="0">
                  <a:lnSpc>
                    <a:spcPct val="150000"/>
                  </a:lnSpc>
                  <a:buNone/>
                </a:pPr>
                <a14:m>
                  <m:oMathPara xmlns:m="http://schemas.openxmlformats.org/officeDocument/2006/math">
                    <m:oMathParaPr>
                      <m:jc m:val="left"/>
                    </m:oMathParaPr>
                    <m:oMath xmlns:m="http://schemas.openxmlformats.org/officeDocument/2006/math">
                      <m:f>
                        <m:fPr>
                          <m:ctrlPr>
                            <a:rPr lang="en-US" sz="2300" i="1" smtClean="0">
                              <a:latin typeface="Cambria Math" panose="02040503050406030204" pitchFamily="18" charset="0"/>
                            </a:rPr>
                          </m:ctrlPr>
                        </m:fPr>
                        <m:num>
                          <m:r>
                            <a:rPr lang="en-US" sz="2300" i="1" smtClean="0">
                              <a:latin typeface="Cambria Math" panose="02040503050406030204" pitchFamily="18" charset="0"/>
                              <a:ea typeface="Cambria Math" panose="02040503050406030204" pitchFamily="18" charset="0"/>
                            </a:rPr>
                            <m:t>𝜕</m:t>
                          </m:r>
                          <m:r>
                            <a:rPr lang="en-US" sz="2300" b="0" i="1" smtClean="0">
                              <a:latin typeface="Cambria Math" panose="02040503050406030204" pitchFamily="18" charset="0"/>
                              <a:ea typeface="Cambria Math" panose="02040503050406030204" pitchFamily="18" charset="0"/>
                            </a:rPr>
                            <m:t>𝐿</m:t>
                          </m:r>
                        </m:num>
                        <m:den>
                          <m:r>
                            <a:rPr lang="en-US" sz="2300" b="0" i="1" smtClean="0">
                              <a:latin typeface="Cambria Math" panose="02040503050406030204" pitchFamily="18" charset="0"/>
                            </a:rPr>
                            <m:t>𝑑𝑎</m:t>
                          </m:r>
                        </m:den>
                      </m:f>
                      <m:r>
                        <a:rPr lang="en-US" sz="2300" b="0" i="1" smtClean="0">
                          <a:latin typeface="Cambria Math" panose="02040503050406030204" pitchFamily="18" charset="0"/>
                        </a:rPr>
                        <m:t>=−</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𝑦</m:t>
                          </m:r>
                          <m:r>
                            <a:rPr lang="en-US" sz="2300" b="0" i="1" smtClean="0">
                              <a:latin typeface="Cambria Math" panose="02040503050406030204" pitchFamily="18" charset="0"/>
                              <a:ea typeface="Cambria Math" panose="02040503050406030204" pitchFamily="18" charset="0"/>
                            </a:rPr>
                            <m:t>×</m:t>
                          </m:r>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1</m:t>
                              </m:r>
                            </m:num>
                            <m:den>
                              <m:r>
                                <a:rPr lang="en-US" sz="2300" b="0" i="1" smtClean="0">
                                  <a:latin typeface="Cambria Math" panose="02040503050406030204" pitchFamily="18" charset="0"/>
                                </a:rPr>
                                <m:t>𝑎</m:t>
                              </m:r>
                            </m:den>
                          </m:f>
                          <m:r>
                            <a:rPr lang="en-US" sz="2300" b="0" i="1" smtClean="0">
                              <a:latin typeface="Cambria Math" panose="02040503050406030204" pitchFamily="18" charset="0"/>
                            </a:rPr>
                            <m:t>−</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1−</m:t>
                              </m:r>
                              <m:r>
                                <a:rPr lang="en-US" sz="2300" b="0" i="1" smtClean="0">
                                  <a:latin typeface="Cambria Math" panose="02040503050406030204" pitchFamily="18" charset="0"/>
                                </a:rPr>
                                <m:t>𝑦</m:t>
                              </m:r>
                            </m:e>
                          </m:d>
                          <m:r>
                            <a:rPr lang="en-US" sz="2300" i="1">
                              <a:latin typeface="Cambria Math" panose="02040503050406030204" pitchFamily="18" charset="0"/>
                              <a:ea typeface="Cambria Math" panose="02040503050406030204" pitchFamily="18" charset="0"/>
                            </a:rPr>
                            <m:t>×</m:t>
                          </m:r>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1</m:t>
                              </m:r>
                            </m:num>
                            <m:den>
                              <m:r>
                                <a:rPr lang="en-US" sz="2300" b="0" i="1" smtClean="0">
                                  <a:latin typeface="Cambria Math" panose="02040503050406030204" pitchFamily="18" charset="0"/>
                                </a:rPr>
                                <m:t>1−</m:t>
                              </m:r>
                              <m:r>
                                <a:rPr lang="en-US" sz="2300" b="0" i="1" smtClean="0">
                                  <a:latin typeface="Cambria Math" panose="02040503050406030204" pitchFamily="18" charset="0"/>
                                </a:rPr>
                                <m:t>𝑎</m:t>
                              </m:r>
                            </m:den>
                          </m:f>
                        </m:e>
                      </m:d>
                      <m:r>
                        <a:rPr lang="en-US" sz="2300" b="0" i="1" smtClean="0">
                          <a:latin typeface="Cambria Math" panose="02040503050406030204" pitchFamily="18" charset="0"/>
                        </a:rPr>
                        <m:t>=−</m:t>
                      </m:r>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𝑦</m:t>
                          </m:r>
                        </m:num>
                        <m:den>
                          <m:r>
                            <a:rPr lang="en-US" sz="2300" b="0" i="1" smtClean="0">
                              <a:latin typeface="Cambria Math" panose="02040503050406030204" pitchFamily="18" charset="0"/>
                            </a:rPr>
                            <m:t>𝑎</m:t>
                          </m:r>
                        </m:den>
                      </m:f>
                      <m:r>
                        <a:rPr lang="en-US" sz="2300" b="0" i="1" smtClean="0">
                          <a:latin typeface="Cambria Math" panose="02040503050406030204" pitchFamily="18" charset="0"/>
                        </a:rPr>
                        <m:t>+</m:t>
                      </m:r>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1−</m:t>
                          </m:r>
                          <m:r>
                            <a:rPr lang="en-US" sz="2300" b="0" i="1" smtClean="0">
                              <a:latin typeface="Cambria Math" panose="02040503050406030204" pitchFamily="18" charset="0"/>
                            </a:rPr>
                            <m:t>𝑦</m:t>
                          </m:r>
                        </m:num>
                        <m:den>
                          <m:r>
                            <a:rPr lang="en-US" sz="2300" b="0" i="1" smtClean="0">
                              <a:latin typeface="Cambria Math" panose="02040503050406030204" pitchFamily="18" charset="0"/>
                            </a:rPr>
                            <m:t>1−</m:t>
                          </m:r>
                          <m:r>
                            <a:rPr lang="en-US" sz="2300" b="0" i="1" smtClean="0">
                              <a:latin typeface="Cambria Math" panose="02040503050406030204" pitchFamily="18" charset="0"/>
                            </a:rPr>
                            <m:t>𝑎</m:t>
                          </m:r>
                        </m:den>
                      </m:f>
                    </m:oMath>
                  </m:oMathPara>
                </a14:m>
                <a:endParaRPr lang="en-US" sz="2300" b="0" dirty="0"/>
              </a:p>
              <a:p>
                <a:pPr marL="0" indent="0">
                  <a:lnSpc>
                    <a:spcPct val="150000"/>
                  </a:lnSpc>
                  <a:buNone/>
                </a:pPr>
                <a14:m>
                  <m:oMathPara xmlns:m="http://schemas.openxmlformats.org/officeDocument/2006/math">
                    <m:oMathParaPr>
                      <m:jc m:val="left"/>
                    </m:oMathParaPr>
                    <m:oMath xmlns:m="http://schemas.openxmlformats.org/officeDocument/2006/math">
                      <m:f>
                        <m:fPr>
                          <m:ctrlPr>
                            <a:rPr lang="en-US" sz="2300" i="1" smtClean="0">
                              <a:latin typeface="Cambria Math" panose="02040503050406030204" pitchFamily="18" charset="0"/>
                            </a:rPr>
                          </m:ctrlPr>
                        </m:fPr>
                        <m:num>
                          <m:r>
                            <a:rPr lang="en-US" sz="2300" i="1" smtClean="0">
                              <a:latin typeface="Cambria Math" panose="02040503050406030204" pitchFamily="18" charset="0"/>
                              <a:ea typeface="Cambria Math" panose="02040503050406030204" pitchFamily="18" charset="0"/>
                            </a:rPr>
                            <m:t>𝜕</m:t>
                          </m:r>
                          <m:r>
                            <a:rPr lang="en-US" sz="2300" b="0" i="1" smtClean="0">
                              <a:latin typeface="Cambria Math" panose="02040503050406030204" pitchFamily="18" charset="0"/>
                              <a:ea typeface="Cambria Math" panose="02040503050406030204" pitchFamily="18" charset="0"/>
                            </a:rPr>
                            <m:t>𝐿</m:t>
                          </m:r>
                        </m:num>
                        <m:den>
                          <m:r>
                            <a:rPr lang="en-US" sz="2300" b="0" i="1" smtClean="0">
                              <a:latin typeface="Cambria Math" panose="02040503050406030204" pitchFamily="18" charset="0"/>
                            </a:rPr>
                            <m:t>𝑑𝑧</m:t>
                          </m:r>
                        </m:den>
                      </m:f>
                      <m:r>
                        <a:rPr lang="en-US" sz="2300" b="0" i="1" smtClean="0">
                          <a:latin typeface="Cambria Math" panose="02040503050406030204" pitchFamily="18" charset="0"/>
                        </a:rPr>
                        <m:t>=</m:t>
                      </m:r>
                      <m:f>
                        <m:fPr>
                          <m:ctrlPr>
                            <a:rPr lang="en-US" sz="2300" b="0" i="1" smtClean="0">
                              <a:latin typeface="Cambria Math" panose="02040503050406030204" pitchFamily="18" charset="0"/>
                            </a:rPr>
                          </m:ctrlPr>
                        </m:fPr>
                        <m:num>
                          <m:r>
                            <a:rPr lang="en-US" sz="2300" b="0" i="1" smtClean="0">
                              <a:latin typeface="Cambria Math" panose="02040503050406030204" pitchFamily="18" charset="0"/>
                              <a:ea typeface="Cambria Math" panose="02040503050406030204" pitchFamily="18" charset="0"/>
                            </a:rPr>
                            <m:t>𝜕</m:t>
                          </m:r>
                          <m:r>
                            <a:rPr lang="en-US" sz="2300" b="0" i="1" smtClean="0">
                              <a:latin typeface="Cambria Math" panose="02040503050406030204" pitchFamily="18" charset="0"/>
                              <a:ea typeface="Cambria Math" panose="02040503050406030204" pitchFamily="18" charset="0"/>
                            </a:rPr>
                            <m:t>𝐿</m:t>
                          </m:r>
                        </m:num>
                        <m:den>
                          <m:r>
                            <a:rPr lang="en-US" sz="2300" b="0" i="1" smtClean="0">
                              <a:latin typeface="Cambria Math" panose="02040503050406030204" pitchFamily="18" charset="0"/>
                            </a:rPr>
                            <m:t>𝑑𝑎</m:t>
                          </m:r>
                        </m:den>
                      </m:f>
                      <m:r>
                        <a:rPr lang="en-US" sz="2300" i="1">
                          <a:latin typeface="Cambria Math" panose="02040503050406030204" pitchFamily="18" charset="0"/>
                          <a:ea typeface="Cambria Math" panose="02040503050406030204" pitchFamily="18" charset="0"/>
                        </a:rPr>
                        <m:t>×</m:t>
                      </m:r>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𝑑𝑎</m:t>
                          </m:r>
                        </m:num>
                        <m:den>
                          <m:r>
                            <a:rPr lang="en-US" sz="2300" b="0" i="1" smtClean="0">
                              <a:latin typeface="Cambria Math" panose="02040503050406030204" pitchFamily="18" charset="0"/>
                            </a:rPr>
                            <m:t>𝑑𝑧</m:t>
                          </m:r>
                        </m:den>
                      </m:f>
                      <m:r>
                        <a:rPr lang="en-US" sz="2300" b="0" i="1" smtClean="0">
                          <a:latin typeface="Cambria Math" panose="02040503050406030204" pitchFamily="18" charset="0"/>
                        </a:rPr>
                        <m:t>=</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m:t>
                          </m:r>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𝑦</m:t>
                              </m:r>
                            </m:num>
                            <m:den>
                              <m:r>
                                <a:rPr lang="en-US" sz="2300" b="0" i="1" smtClean="0">
                                  <a:latin typeface="Cambria Math" panose="02040503050406030204" pitchFamily="18" charset="0"/>
                                </a:rPr>
                                <m:t>𝑎</m:t>
                              </m:r>
                            </m:den>
                          </m:f>
                          <m:r>
                            <a:rPr lang="en-US" sz="2300" b="0" i="1" smtClean="0">
                              <a:latin typeface="Cambria Math" panose="02040503050406030204" pitchFamily="18" charset="0"/>
                            </a:rPr>
                            <m:t>+</m:t>
                          </m:r>
                          <m:f>
                            <m:fPr>
                              <m:ctrlPr>
                                <a:rPr lang="en-US" sz="2300" b="0" i="1" smtClean="0">
                                  <a:latin typeface="Cambria Math" panose="02040503050406030204" pitchFamily="18" charset="0"/>
                                </a:rPr>
                              </m:ctrlPr>
                            </m:fPr>
                            <m:num>
                              <m:r>
                                <a:rPr lang="en-US" sz="2300" b="0" i="1" smtClean="0">
                                  <a:latin typeface="Cambria Math" panose="02040503050406030204" pitchFamily="18" charset="0"/>
                                </a:rPr>
                                <m:t>1−</m:t>
                              </m:r>
                              <m:r>
                                <a:rPr lang="en-US" sz="2300" b="0" i="1" smtClean="0">
                                  <a:latin typeface="Cambria Math" panose="02040503050406030204" pitchFamily="18" charset="0"/>
                                </a:rPr>
                                <m:t>𝑦</m:t>
                              </m:r>
                            </m:num>
                            <m:den>
                              <m:r>
                                <a:rPr lang="en-US" sz="2300" b="0" i="1" smtClean="0">
                                  <a:latin typeface="Cambria Math" panose="02040503050406030204" pitchFamily="18" charset="0"/>
                                </a:rPr>
                                <m:t>1−</m:t>
                              </m:r>
                              <m:r>
                                <a:rPr lang="en-US" sz="2300" b="0" i="1" smtClean="0">
                                  <a:latin typeface="Cambria Math" panose="02040503050406030204" pitchFamily="18" charset="0"/>
                                </a:rPr>
                                <m:t>𝑎</m:t>
                              </m:r>
                            </m:den>
                          </m:f>
                        </m:e>
                      </m:d>
                      <m:r>
                        <a:rPr lang="en-US" sz="2300" i="1">
                          <a:latin typeface="Cambria Math" panose="02040503050406030204" pitchFamily="18" charset="0"/>
                          <a:ea typeface="Cambria Math" panose="02040503050406030204" pitchFamily="18" charset="0"/>
                        </a:rPr>
                        <m:t>×</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𝑎</m:t>
                          </m:r>
                          <m:r>
                            <a:rPr lang="en-US" sz="2300" b="0" i="1" smtClean="0">
                              <a:latin typeface="Cambria Math" panose="02040503050406030204" pitchFamily="18" charset="0"/>
                              <a:ea typeface="Cambria Math" panose="02040503050406030204" pitchFamily="18" charset="0"/>
                            </a:rPr>
                            <m:t>×</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1−</m:t>
                              </m:r>
                              <m:r>
                                <a:rPr lang="en-US" sz="2300" b="0" i="1" smtClean="0">
                                  <a:latin typeface="Cambria Math" panose="02040503050406030204" pitchFamily="18" charset="0"/>
                                </a:rPr>
                                <m:t>𝑎</m:t>
                              </m:r>
                            </m:e>
                          </m:d>
                        </m:e>
                      </m:d>
                      <m:r>
                        <a:rPr lang="en-US" sz="2300" b="0" i="1" smtClean="0">
                          <a:latin typeface="Cambria Math" panose="02040503050406030204" pitchFamily="18" charset="0"/>
                        </a:rPr>
                        <m:t>=</m:t>
                      </m:r>
                      <m:r>
                        <a:rPr lang="en-US" sz="2300" b="0" i="1" smtClean="0">
                          <a:latin typeface="Cambria Math" panose="02040503050406030204" pitchFamily="18" charset="0"/>
                        </a:rPr>
                        <m:t>𝑎</m:t>
                      </m:r>
                      <m:r>
                        <a:rPr lang="en-US" sz="2300" b="0" i="1" smtClean="0">
                          <a:latin typeface="Cambria Math" panose="02040503050406030204" pitchFamily="18" charset="0"/>
                        </a:rPr>
                        <m:t>−</m:t>
                      </m:r>
                      <m:r>
                        <a:rPr lang="en-US" sz="2300" b="0" i="1" smtClean="0">
                          <a:latin typeface="Cambria Math" panose="02040503050406030204" pitchFamily="18" charset="0"/>
                        </a:rPr>
                        <m:t>𝑦</m:t>
                      </m:r>
                    </m:oMath>
                  </m:oMathPara>
                </a14:m>
                <a:endParaRPr lang="en-US" sz="2300" b="0" dirty="0"/>
              </a:p>
              <a:p>
                <a:pPr marL="0" indent="0">
                  <a:lnSpc>
                    <a:spcPct val="150000"/>
                  </a:lnSpc>
                  <a:buNone/>
                </a:pPr>
                <a14:m>
                  <m:oMathPara xmlns:m="http://schemas.openxmlformats.org/officeDocument/2006/math">
                    <m:oMathParaPr>
                      <m:jc m:val="left"/>
                    </m:oMathParaPr>
                    <m:oMath xmlns:m="http://schemas.openxmlformats.org/officeDocument/2006/math">
                      <m:f>
                        <m:fPr>
                          <m:ctrlPr>
                            <a:rPr lang="en-US" sz="2300" i="1" smtClean="0">
                              <a:latin typeface="Cambria Math" panose="02040503050406030204" pitchFamily="18" charset="0"/>
                            </a:rPr>
                          </m:ctrlPr>
                        </m:fPr>
                        <m:num>
                          <m:r>
                            <a:rPr lang="en-US" sz="2300" b="0" i="1" smtClean="0">
                              <a:latin typeface="Cambria Math" panose="02040503050406030204" pitchFamily="18" charset="0"/>
                            </a:rPr>
                            <m:t>𝑑𝑎</m:t>
                          </m:r>
                        </m:num>
                        <m:den>
                          <m:r>
                            <a:rPr lang="en-US" sz="2300" b="0" i="1" smtClean="0">
                              <a:latin typeface="Cambria Math" panose="02040503050406030204" pitchFamily="18" charset="0"/>
                            </a:rPr>
                            <m:t>𝑑𝑧</m:t>
                          </m:r>
                        </m:den>
                      </m:f>
                      <m:r>
                        <a:rPr lang="en-US" sz="2300" b="0" i="1" smtClean="0">
                          <a:latin typeface="Cambria Math" panose="02040503050406030204" pitchFamily="18" charset="0"/>
                        </a:rPr>
                        <m:t>=</m:t>
                      </m:r>
                      <m:r>
                        <a:rPr lang="en-US" sz="2300" b="0" i="1" smtClean="0">
                          <a:latin typeface="Cambria Math" panose="02040503050406030204" pitchFamily="18" charset="0"/>
                        </a:rPr>
                        <m:t>𝑎</m:t>
                      </m:r>
                      <m:r>
                        <a:rPr lang="en-US" sz="2300" i="1">
                          <a:latin typeface="Cambria Math" panose="02040503050406030204" pitchFamily="18" charset="0"/>
                          <a:ea typeface="Cambria Math" panose="02040503050406030204" pitchFamily="18" charset="0"/>
                        </a:rPr>
                        <m:t>×</m:t>
                      </m:r>
                      <m:d>
                        <m:dPr>
                          <m:ctrlPr>
                            <a:rPr lang="en-US" sz="2300" b="0" i="1" smtClean="0">
                              <a:latin typeface="Cambria Math" panose="02040503050406030204" pitchFamily="18" charset="0"/>
                              <a:ea typeface="Cambria Math" panose="02040503050406030204" pitchFamily="18" charset="0"/>
                            </a:rPr>
                          </m:ctrlPr>
                        </m:dPr>
                        <m:e>
                          <m:r>
                            <a:rPr lang="en-US" sz="2300" b="0" i="1" smtClean="0">
                              <a:latin typeface="Cambria Math" panose="02040503050406030204" pitchFamily="18" charset="0"/>
                              <a:ea typeface="Cambria Math" panose="02040503050406030204" pitchFamily="18" charset="0"/>
                            </a:rPr>
                            <m:t>1−</m:t>
                          </m:r>
                          <m:r>
                            <a:rPr lang="en-US" sz="2300" b="0" i="1" smtClean="0">
                              <a:latin typeface="Cambria Math" panose="02040503050406030204" pitchFamily="18" charset="0"/>
                              <a:ea typeface="Cambria Math" panose="02040503050406030204" pitchFamily="18" charset="0"/>
                            </a:rPr>
                            <m:t>𝑎</m:t>
                          </m:r>
                        </m:e>
                      </m:d>
                    </m:oMath>
                  </m:oMathPara>
                </a14:m>
                <a:endParaRPr lang="en-US" sz="2300" b="0" dirty="0">
                  <a:ea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f>
                        <m:fPr>
                          <m:ctrlPr>
                            <a:rPr lang="en-US" sz="2300" i="1" smtClean="0">
                              <a:latin typeface="Cambria Math" panose="02040503050406030204" pitchFamily="18" charset="0"/>
                            </a:rPr>
                          </m:ctrlPr>
                        </m:fPr>
                        <m:num>
                          <m:r>
                            <a:rPr lang="en-US" sz="2300" i="1" smtClean="0">
                              <a:latin typeface="Cambria Math" panose="02040503050406030204" pitchFamily="18" charset="0"/>
                              <a:ea typeface="Cambria Math" panose="02040503050406030204" pitchFamily="18" charset="0"/>
                            </a:rPr>
                            <m:t>𝜕</m:t>
                          </m:r>
                          <m:r>
                            <a:rPr lang="en-US" sz="2300" b="0" i="1" smtClean="0">
                              <a:latin typeface="Cambria Math" panose="02040503050406030204" pitchFamily="18" charset="0"/>
                              <a:ea typeface="Cambria Math" panose="02040503050406030204" pitchFamily="18" charset="0"/>
                            </a:rPr>
                            <m:t>𝐿</m:t>
                          </m:r>
                        </m:num>
                        <m:den>
                          <m:r>
                            <a:rPr lang="en-US" sz="2300" b="0" i="1" smtClean="0">
                              <a:latin typeface="Cambria Math" panose="02040503050406030204" pitchFamily="18" charset="0"/>
                            </a:rPr>
                            <m:t>𝑑</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𝑤</m:t>
                              </m:r>
                            </m:e>
                            <m:sub>
                              <m:r>
                                <a:rPr lang="en-US" sz="2300" b="0" i="1" smtClean="0">
                                  <a:latin typeface="Cambria Math" panose="02040503050406030204" pitchFamily="18" charset="0"/>
                                </a:rPr>
                                <m:t>1</m:t>
                              </m:r>
                            </m:sub>
                          </m:sSub>
                        </m:den>
                      </m:f>
                      <m:r>
                        <a:rPr lang="en-US" sz="2300" b="0" i="1" smtClean="0">
                          <a:latin typeface="Cambria Math" panose="02040503050406030204" pitchFamily="18" charset="0"/>
                        </a:rPr>
                        <m:t>=</m:t>
                      </m:r>
                      <m:f>
                        <m:fPr>
                          <m:ctrlPr>
                            <a:rPr lang="en-US" sz="2300" b="0" i="1" smtClean="0">
                              <a:latin typeface="Cambria Math" panose="02040503050406030204" pitchFamily="18" charset="0"/>
                            </a:rPr>
                          </m:ctrlPr>
                        </m:fPr>
                        <m:num>
                          <m:r>
                            <a:rPr lang="en-US" sz="2300" b="0" i="1" smtClean="0">
                              <a:latin typeface="Cambria Math" panose="02040503050406030204" pitchFamily="18" charset="0"/>
                              <a:ea typeface="Cambria Math" panose="02040503050406030204" pitchFamily="18" charset="0"/>
                            </a:rPr>
                            <m:t>𝜕</m:t>
                          </m:r>
                          <m:r>
                            <a:rPr lang="en-US" sz="2300" b="0" i="1" smtClean="0">
                              <a:latin typeface="Cambria Math" panose="02040503050406030204" pitchFamily="18" charset="0"/>
                              <a:ea typeface="Cambria Math" panose="02040503050406030204" pitchFamily="18" charset="0"/>
                            </a:rPr>
                            <m:t>𝐿</m:t>
                          </m:r>
                        </m:num>
                        <m:den>
                          <m:r>
                            <a:rPr lang="en-US" sz="2300" b="0" i="1" smtClean="0">
                              <a:latin typeface="Cambria Math" panose="02040503050406030204" pitchFamily="18" charset="0"/>
                            </a:rPr>
                            <m:t>𝑑𝑧</m:t>
                          </m:r>
                        </m:den>
                      </m:f>
                      <m:r>
                        <a:rPr lang="en-US" sz="2300" b="0" i="1" smtClean="0">
                          <a:latin typeface="Cambria Math" panose="02040503050406030204" pitchFamily="18" charset="0"/>
                          <a:ea typeface="Cambria Math" panose="02040503050406030204" pitchFamily="18" charset="0"/>
                        </a:rPr>
                        <m:t>×</m:t>
                      </m:r>
                      <m:f>
                        <m:fPr>
                          <m:ctrlPr>
                            <a:rPr lang="en-US" sz="2300" b="0" i="1" smtClean="0">
                              <a:latin typeface="Cambria Math" panose="02040503050406030204" pitchFamily="18" charset="0"/>
                              <a:ea typeface="Cambria Math" panose="02040503050406030204" pitchFamily="18" charset="0"/>
                            </a:rPr>
                          </m:ctrlPr>
                        </m:fPr>
                        <m:num>
                          <m:r>
                            <a:rPr lang="en-US" sz="2300" b="0" i="1" smtClean="0">
                              <a:latin typeface="Cambria Math" panose="02040503050406030204" pitchFamily="18" charset="0"/>
                              <a:ea typeface="Cambria Math" panose="02040503050406030204" pitchFamily="18" charset="0"/>
                            </a:rPr>
                            <m:t>𝑑𝑧</m:t>
                          </m:r>
                        </m:num>
                        <m:den>
                          <m:r>
                            <a:rPr lang="en-US" sz="2300" b="0" i="1" smtClean="0">
                              <a:latin typeface="Cambria Math" panose="02040503050406030204" pitchFamily="18" charset="0"/>
                              <a:ea typeface="Cambria Math" panose="02040503050406030204" pitchFamily="18" charset="0"/>
                            </a:rPr>
                            <m:t>𝑑</m:t>
                          </m:r>
                          <m:sSub>
                            <m:sSubPr>
                              <m:ctrlPr>
                                <a:rPr lang="en-US" sz="2300" b="0" i="1" smtClean="0">
                                  <a:latin typeface="Cambria Math" panose="02040503050406030204" pitchFamily="18" charset="0"/>
                                  <a:ea typeface="Cambria Math" panose="02040503050406030204" pitchFamily="18" charset="0"/>
                                </a:rPr>
                              </m:ctrlPr>
                            </m:sSubPr>
                            <m:e>
                              <m:r>
                                <a:rPr lang="en-US" sz="2300" b="0" i="1" smtClean="0">
                                  <a:latin typeface="Cambria Math" panose="02040503050406030204" pitchFamily="18" charset="0"/>
                                  <a:ea typeface="Cambria Math" panose="02040503050406030204" pitchFamily="18" charset="0"/>
                                </a:rPr>
                                <m:t>𝑤</m:t>
                              </m:r>
                            </m:e>
                            <m:sub>
                              <m:r>
                                <a:rPr lang="en-US" sz="2300" b="0" i="1" smtClean="0">
                                  <a:latin typeface="Cambria Math" panose="02040503050406030204" pitchFamily="18" charset="0"/>
                                  <a:ea typeface="Cambria Math" panose="02040503050406030204" pitchFamily="18" charset="0"/>
                                </a:rPr>
                                <m:t>1</m:t>
                              </m:r>
                            </m:sub>
                          </m:sSub>
                        </m:den>
                      </m:f>
                      <m:r>
                        <a:rPr lang="en-US" sz="2300" b="0" i="1" smtClean="0">
                          <a:latin typeface="Cambria Math" panose="02040503050406030204" pitchFamily="18" charset="0"/>
                          <a:ea typeface="Cambria Math" panose="02040503050406030204" pitchFamily="18" charset="0"/>
                        </a:rPr>
                        <m:t>=</m:t>
                      </m:r>
                      <m:sSub>
                        <m:sSubPr>
                          <m:ctrlPr>
                            <a:rPr lang="en-US" sz="2300" b="0" i="1" smtClean="0">
                              <a:latin typeface="Cambria Math" panose="02040503050406030204" pitchFamily="18" charset="0"/>
                              <a:ea typeface="Cambria Math" panose="02040503050406030204" pitchFamily="18" charset="0"/>
                            </a:rPr>
                          </m:ctrlPr>
                        </m:sSubPr>
                        <m:e>
                          <m:r>
                            <a:rPr lang="en-US" sz="2300" b="0" i="1" smtClean="0">
                              <a:latin typeface="Cambria Math" panose="02040503050406030204" pitchFamily="18" charset="0"/>
                              <a:ea typeface="Cambria Math" panose="02040503050406030204" pitchFamily="18" charset="0"/>
                            </a:rPr>
                            <m:t>𝑥</m:t>
                          </m:r>
                        </m:e>
                        <m:sub>
                          <m:r>
                            <a:rPr lang="en-US" sz="2300" b="0" i="1" smtClean="0">
                              <a:latin typeface="Cambria Math" panose="02040503050406030204" pitchFamily="18" charset="0"/>
                              <a:ea typeface="Cambria Math" panose="02040503050406030204" pitchFamily="18" charset="0"/>
                            </a:rPr>
                            <m:t>1</m:t>
                          </m:r>
                        </m:sub>
                      </m:sSub>
                      <m:r>
                        <a:rPr lang="en-US" sz="2300" b="0" i="1" smtClean="0">
                          <a:latin typeface="Cambria Math" panose="02040503050406030204" pitchFamily="18" charset="0"/>
                          <a:ea typeface="Cambria Math" panose="02040503050406030204" pitchFamily="18" charset="0"/>
                        </a:rPr>
                        <m:t>𝑑𝑧</m:t>
                      </m:r>
                    </m:oMath>
                  </m:oMathPara>
                </a14:m>
                <a:endParaRPr lang="en-US" sz="2300" b="0" dirty="0">
                  <a:ea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f>
                        <m:fPr>
                          <m:ctrlPr>
                            <a:rPr lang="en-US" sz="2300" b="0" i="1" smtClean="0">
                              <a:latin typeface="Cambria Math" panose="02040503050406030204" pitchFamily="18" charset="0"/>
                              <a:ea typeface="Cambria Math" panose="02040503050406030204" pitchFamily="18" charset="0"/>
                            </a:rPr>
                          </m:ctrlPr>
                        </m:fPr>
                        <m:num>
                          <m:r>
                            <a:rPr lang="en-US" sz="2300" b="0" i="1" smtClean="0">
                              <a:latin typeface="Cambria Math" panose="02040503050406030204" pitchFamily="18" charset="0"/>
                              <a:ea typeface="Cambria Math" panose="02040503050406030204" pitchFamily="18" charset="0"/>
                            </a:rPr>
                            <m:t>𝜕</m:t>
                          </m:r>
                          <m:r>
                            <a:rPr lang="en-US" sz="2300" b="0" i="1" smtClean="0">
                              <a:latin typeface="Cambria Math" panose="02040503050406030204" pitchFamily="18" charset="0"/>
                              <a:ea typeface="Cambria Math" panose="02040503050406030204" pitchFamily="18" charset="0"/>
                            </a:rPr>
                            <m:t>𝐿</m:t>
                          </m:r>
                        </m:num>
                        <m:den>
                          <m:r>
                            <a:rPr lang="en-US" sz="2300" b="0" i="1" smtClean="0">
                              <a:latin typeface="Cambria Math" panose="02040503050406030204" pitchFamily="18" charset="0"/>
                              <a:ea typeface="Cambria Math" panose="02040503050406030204" pitchFamily="18" charset="0"/>
                            </a:rPr>
                            <m:t>𝑑</m:t>
                          </m:r>
                          <m:sSub>
                            <m:sSubPr>
                              <m:ctrlPr>
                                <a:rPr lang="en-US" sz="2300" b="0" i="1" smtClean="0">
                                  <a:latin typeface="Cambria Math" panose="02040503050406030204" pitchFamily="18" charset="0"/>
                                  <a:ea typeface="Cambria Math" panose="02040503050406030204" pitchFamily="18" charset="0"/>
                                </a:rPr>
                              </m:ctrlPr>
                            </m:sSubPr>
                            <m:e>
                              <m:r>
                                <a:rPr lang="en-US" sz="2300" b="0" i="1" smtClean="0">
                                  <a:latin typeface="Cambria Math" panose="02040503050406030204" pitchFamily="18" charset="0"/>
                                  <a:ea typeface="Cambria Math" panose="02040503050406030204" pitchFamily="18" charset="0"/>
                                </a:rPr>
                                <m:t>𝑤</m:t>
                              </m:r>
                            </m:e>
                            <m:sub>
                              <m:r>
                                <a:rPr lang="en-US" sz="2300" b="0" i="1" smtClean="0">
                                  <a:latin typeface="Cambria Math" panose="02040503050406030204" pitchFamily="18" charset="0"/>
                                  <a:ea typeface="Cambria Math" panose="02040503050406030204" pitchFamily="18" charset="0"/>
                                </a:rPr>
                                <m:t>2</m:t>
                              </m:r>
                            </m:sub>
                          </m:sSub>
                        </m:den>
                      </m:f>
                      <m:r>
                        <a:rPr lang="en-US" sz="2300" b="0" i="1" smtClean="0">
                          <a:latin typeface="Cambria Math" panose="02040503050406030204" pitchFamily="18" charset="0"/>
                          <a:ea typeface="Cambria Math" panose="02040503050406030204" pitchFamily="18" charset="0"/>
                        </a:rPr>
                        <m:t>=</m:t>
                      </m:r>
                      <m:sSub>
                        <m:sSubPr>
                          <m:ctrlPr>
                            <a:rPr lang="en-US" sz="2300" b="0" i="1" smtClean="0">
                              <a:latin typeface="Cambria Math" panose="02040503050406030204" pitchFamily="18" charset="0"/>
                              <a:ea typeface="Cambria Math" panose="02040503050406030204" pitchFamily="18" charset="0"/>
                            </a:rPr>
                          </m:ctrlPr>
                        </m:sSubPr>
                        <m:e>
                          <m:r>
                            <a:rPr lang="en-US" sz="2300" b="0" i="1" smtClean="0">
                              <a:latin typeface="Cambria Math" panose="02040503050406030204" pitchFamily="18" charset="0"/>
                              <a:ea typeface="Cambria Math" panose="02040503050406030204" pitchFamily="18" charset="0"/>
                            </a:rPr>
                            <m:t>𝑥</m:t>
                          </m:r>
                        </m:e>
                        <m:sub>
                          <m:r>
                            <a:rPr lang="en-US" sz="2300" b="0" i="1" smtClean="0">
                              <a:latin typeface="Cambria Math" panose="02040503050406030204" pitchFamily="18" charset="0"/>
                              <a:ea typeface="Cambria Math" panose="02040503050406030204" pitchFamily="18" charset="0"/>
                            </a:rPr>
                            <m:t>2</m:t>
                          </m:r>
                        </m:sub>
                      </m:sSub>
                      <m:r>
                        <a:rPr lang="en-US" sz="2300" b="0" i="1" smtClean="0">
                          <a:latin typeface="Cambria Math" panose="02040503050406030204" pitchFamily="18" charset="0"/>
                          <a:ea typeface="Cambria Math" panose="02040503050406030204" pitchFamily="18" charset="0"/>
                        </a:rPr>
                        <m:t>𝑑𝑧</m:t>
                      </m:r>
                    </m:oMath>
                  </m:oMathPara>
                </a14:m>
                <a:endParaRPr lang="en-US" sz="2300" b="0" dirty="0">
                  <a:ea typeface="Cambria Math" panose="020405030504060302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f>
                        <m:fPr>
                          <m:ctrlPr>
                            <a:rPr lang="en-US" sz="2300" b="0" i="1" smtClean="0">
                              <a:latin typeface="Cambria Math" panose="02040503050406030204" pitchFamily="18" charset="0"/>
                              <a:ea typeface="Cambria Math" panose="02040503050406030204" pitchFamily="18" charset="0"/>
                            </a:rPr>
                          </m:ctrlPr>
                        </m:fPr>
                        <m:num>
                          <m:r>
                            <a:rPr lang="en-US" sz="2300" b="0" i="1" smtClean="0">
                              <a:latin typeface="Cambria Math" panose="02040503050406030204" pitchFamily="18" charset="0"/>
                              <a:ea typeface="Cambria Math" panose="02040503050406030204" pitchFamily="18" charset="0"/>
                            </a:rPr>
                            <m:t>𝜕</m:t>
                          </m:r>
                          <m:r>
                            <a:rPr lang="en-US" sz="2300" b="0" i="1" smtClean="0">
                              <a:latin typeface="Cambria Math" panose="02040503050406030204" pitchFamily="18" charset="0"/>
                              <a:ea typeface="Cambria Math" panose="02040503050406030204" pitchFamily="18" charset="0"/>
                            </a:rPr>
                            <m:t>𝐿</m:t>
                          </m:r>
                        </m:num>
                        <m:den>
                          <m:r>
                            <a:rPr lang="en-US" sz="2300" b="0" i="1" smtClean="0">
                              <a:latin typeface="Cambria Math" panose="02040503050406030204" pitchFamily="18" charset="0"/>
                              <a:ea typeface="Cambria Math" panose="02040503050406030204" pitchFamily="18" charset="0"/>
                            </a:rPr>
                            <m:t>𝑑𝑏</m:t>
                          </m:r>
                        </m:den>
                      </m:f>
                      <m:r>
                        <a:rPr lang="en-US" sz="2300" b="0" i="1" smtClean="0">
                          <a:latin typeface="Cambria Math" panose="02040503050406030204" pitchFamily="18" charset="0"/>
                          <a:ea typeface="Cambria Math" panose="02040503050406030204" pitchFamily="18" charset="0"/>
                        </a:rPr>
                        <m:t>=</m:t>
                      </m:r>
                      <m:r>
                        <a:rPr lang="en-US" sz="2300" b="0" i="1" smtClean="0">
                          <a:latin typeface="Cambria Math" panose="02040503050406030204" pitchFamily="18" charset="0"/>
                          <a:ea typeface="Cambria Math" panose="02040503050406030204" pitchFamily="18" charset="0"/>
                        </a:rPr>
                        <m:t>𝑑𝑧</m:t>
                      </m:r>
                    </m:oMath>
                  </m:oMathPara>
                </a14:m>
                <a:endParaRPr lang="en-US" sz="2300" dirty="0"/>
              </a:p>
            </p:txBody>
          </p:sp>
        </mc:Choice>
        <mc:Fallback>
          <p:sp>
            <p:nvSpPr>
              <p:cNvPr id="3" name="Content Placeholder 2">
                <a:extLst>
                  <a:ext uri="{FF2B5EF4-FFF2-40B4-BE49-F238E27FC236}">
                    <a16:creationId xmlns:a16="http://schemas.microsoft.com/office/drawing/2014/main" id="{BCB2899A-D355-4EE9-ABB3-D64E439E761D}"/>
                  </a:ext>
                </a:extLst>
              </p:cNvPr>
              <p:cNvSpPr>
                <a:spLocks noGrp="1" noRot="1" noChangeAspect="1" noMove="1" noResize="1" noEditPoints="1" noAdjustHandles="1" noChangeArrowheads="1" noChangeShapeType="1" noTextEdit="1"/>
              </p:cNvSpPr>
              <p:nvPr>
                <p:ph idx="1"/>
              </p:nvPr>
            </p:nvSpPr>
            <p:spPr>
              <a:xfrm>
                <a:off x="276353" y="221226"/>
                <a:ext cx="10656376" cy="6857999"/>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68D0E16-1245-461B-9975-317323947D8B}"/>
                  </a:ext>
                </a:extLst>
              </p:cNvPr>
              <p:cNvSpPr txBox="1"/>
              <p:nvPr/>
            </p:nvSpPr>
            <p:spPr>
              <a:xfrm>
                <a:off x="4090803" y="5179999"/>
                <a:ext cx="3622603" cy="1362552"/>
              </a:xfrm>
              <a:prstGeom prst="rect">
                <a:avLst/>
              </a:prstGeom>
              <a:noFill/>
            </p:spPr>
            <p:txBody>
              <a:bodyPr wrap="square" rtlCol="0">
                <a:spAutoFit/>
              </a:bodyPr>
              <a:lstStyle/>
              <a:p>
                <a:endParaRPr lang="en-US" sz="2300" i="1" dirty="0">
                  <a:latin typeface="Cambria Math" panose="02040503050406030204" pitchFamily="18" charset="0"/>
                </a:endParaRPr>
              </a:p>
              <a:p>
                <a14:m>
                  <m:oMath xmlns:m="http://schemas.openxmlformats.org/officeDocument/2006/math">
                    <m:f>
                      <m:fPr>
                        <m:ctrlPr>
                          <a:rPr lang="en-US" sz="2300" i="1">
                            <a:latin typeface="Cambria Math" panose="02040503050406030204" pitchFamily="18" charset="0"/>
                          </a:rPr>
                        </m:ctrlPr>
                      </m:fPr>
                      <m:num>
                        <m:r>
                          <a:rPr lang="en-US" sz="2300" i="1">
                            <a:latin typeface="Cambria Math" panose="02040503050406030204" pitchFamily="18" charset="0"/>
                            <a:ea typeface="Cambria Math" panose="02040503050406030204" pitchFamily="18" charset="0"/>
                          </a:rPr>
                          <m:t>𝜕</m:t>
                        </m:r>
                        <m:r>
                          <a:rPr lang="en-US" sz="2300" i="1">
                            <a:latin typeface="Cambria Math" panose="02040503050406030204" pitchFamily="18" charset="0"/>
                            <a:ea typeface="Cambria Math" panose="02040503050406030204" pitchFamily="18" charset="0"/>
                          </a:rPr>
                          <m:t>𝐿</m:t>
                        </m:r>
                      </m:num>
                      <m:den>
                        <m:r>
                          <a:rPr lang="en-US" sz="2300" i="1">
                            <a:latin typeface="Cambria Math" panose="02040503050406030204" pitchFamily="18" charset="0"/>
                          </a:rPr>
                          <m:t>𝑑𝑧</m:t>
                        </m:r>
                      </m:den>
                    </m:f>
                    <m:r>
                      <a:rPr lang="en-US" sz="2300" b="0" i="1" smtClean="0">
                        <a:latin typeface="Cambria Math" panose="02040503050406030204" pitchFamily="18" charset="0"/>
                      </a:rPr>
                      <m:t>="</m:t>
                    </m:r>
                    <m:r>
                      <a:rPr lang="en-US" sz="2300" b="0" i="1" smtClean="0">
                        <a:latin typeface="Cambria Math" panose="02040503050406030204" pitchFamily="18" charset="0"/>
                      </a:rPr>
                      <m:t>𝑑𝑧</m:t>
                    </m:r>
                    <m:r>
                      <a:rPr lang="en-US" sz="2300" b="0" i="1" smtClean="0">
                        <a:latin typeface="Cambria Math" panose="02040503050406030204" pitchFamily="18" charset="0"/>
                      </a:rPr>
                      <m:t>"</m:t>
                    </m:r>
                  </m:oMath>
                </a14:m>
                <a:r>
                  <a:rPr lang="en-US" sz="2300" dirty="0"/>
                  <a:t>	</a:t>
                </a:r>
                <a14:m>
                  <m:oMath xmlns:m="http://schemas.openxmlformats.org/officeDocument/2006/math">
                    <m:f>
                      <m:fPr>
                        <m:ctrlPr>
                          <a:rPr lang="en-US" sz="2300" i="1" smtClean="0">
                            <a:latin typeface="Cambria Math" panose="02040503050406030204" pitchFamily="18" charset="0"/>
                          </a:rPr>
                        </m:ctrlPr>
                      </m:fPr>
                      <m:num>
                        <m:r>
                          <a:rPr lang="en-US" sz="2300" i="1" smtClean="0">
                            <a:latin typeface="Cambria Math" panose="02040503050406030204" pitchFamily="18" charset="0"/>
                            <a:ea typeface="Cambria Math" panose="02040503050406030204" pitchFamily="18" charset="0"/>
                          </a:rPr>
                          <m:t>𝜕</m:t>
                        </m:r>
                        <m:r>
                          <a:rPr lang="en-US" sz="2300" b="0" i="1" smtClean="0">
                            <a:latin typeface="Cambria Math" panose="02040503050406030204" pitchFamily="18" charset="0"/>
                            <a:ea typeface="Cambria Math" panose="02040503050406030204" pitchFamily="18" charset="0"/>
                          </a:rPr>
                          <m:t>𝐿</m:t>
                        </m:r>
                      </m:num>
                      <m:den>
                        <m:r>
                          <a:rPr lang="en-US" sz="2300" b="0" i="1" smtClean="0">
                            <a:latin typeface="Cambria Math" panose="02040503050406030204" pitchFamily="18" charset="0"/>
                          </a:rPr>
                          <m:t>𝑑</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𝑤</m:t>
                            </m:r>
                          </m:e>
                          <m:sub>
                            <m:r>
                              <a:rPr lang="en-US" sz="2300" b="0" i="1" smtClean="0">
                                <a:latin typeface="Cambria Math" panose="02040503050406030204" pitchFamily="18" charset="0"/>
                              </a:rPr>
                              <m:t>1</m:t>
                            </m:r>
                          </m:sub>
                        </m:sSub>
                      </m:den>
                    </m:f>
                    <m:r>
                      <a:rPr lang="en-US" sz="2300" b="0" i="1" smtClean="0">
                        <a:latin typeface="Cambria Math" panose="02040503050406030204" pitchFamily="18" charset="0"/>
                      </a:rPr>
                      <m:t>=</m:t>
                    </m:r>
                    <m:r>
                      <m:rPr>
                        <m:nor/>
                      </m:rPr>
                      <a:rPr lang="en-US" sz="2300" b="0" i="0" smtClean="0">
                        <a:latin typeface="Cambria Math" panose="02040503050406030204" pitchFamily="18" charset="0"/>
                      </a:rPr>
                      <m:t>"</m:t>
                    </m:r>
                    <m:r>
                      <m:rPr>
                        <m:nor/>
                      </m:rPr>
                      <a:rPr lang="en-US" sz="2300" b="0" i="0" smtClean="0">
                        <a:latin typeface="Cambria Math" panose="02040503050406030204" pitchFamily="18" charset="0"/>
                      </a:rPr>
                      <m:t>d</m:t>
                    </m:r>
                    <m:sSub>
                      <m:sSubPr>
                        <m:ctrlPr>
                          <a:rPr lang="en-US" sz="2300" b="0" i="1" smtClean="0">
                            <a:latin typeface="Cambria Math" panose="02040503050406030204" pitchFamily="18" charset="0"/>
                          </a:rPr>
                        </m:ctrlPr>
                      </m:sSubPr>
                      <m:e>
                        <m:r>
                          <m:rPr>
                            <m:nor/>
                          </m:rPr>
                          <a:rPr lang="en-US" sz="2300" b="0" i="0" smtClean="0">
                            <a:latin typeface="Cambria Math" panose="02040503050406030204" pitchFamily="18" charset="0"/>
                          </a:rPr>
                          <m:t>w</m:t>
                        </m:r>
                      </m:e>
                      <m:sub>
                        <m:r>
                          <m:rPr>
                            <m:nor/>
                          </m:rPr>
                          <a:rPr lang="en-US" sz="2300" b="0" i="0" smtClean="0">
                            <a:latin typeface="Cambria Math" panose="02040503050406030204" pitchFamily="18" charset="0"/>
                          </a:rPr>
                          <m:t>1</m:t>
                        </m:r>
                      </m:sub>
                    </m:sSub>
                    <m:r>
                      <m:rPr>
                        <m:nor/>
                      </m:rPr>
                      <a:rPr lang="en-US" sz="2300" b="0" i="0" smtClean="0">
                        <a:latin typeface="Cambria Math" panose="02040503050406030204" pitchFamily="18" charset="0"/>
                      </a:rPr>
                      <m:t>"</m:t>
                    </m:r>
                  </m:oMath>
                </a14:m>
                <a:endParaRPr lang="en-US" sz="2300" dirty="0"/>
              </a:p>
              <a:p>
                <a:endParaRPr lang="en-US" sz="2300" dirty="0"/>
              </a:p>
            </p:txBody>
          </p:sp>
        </mc:Choice>
        <mc:Fallback>
          <p:sp>
            <p:nvSpPr>
              <p:cNvPr id="4" name="TextBox 3">
                <a:extLst>
                  <a:ext uri="{FF2B5EF4-FFF2-40B4-BE49-F238E27FC236}">
                    <a16:creationId xmlns:a16="http://schemas.microsoft.com/office/drawing/2014/main" id="{B68D0E16-1245-461B-9975-317323947D8B}"/>
                  </a:ext>
                </a:extLst>
              </p:cNvPr>
              <p:cNvSpPr txBox="1">
                <a:spLocks noRot="1" noChangeAspect="1" noMove="1" noResize="1" noEditPoints="1" noAdjustHandles="1" noChangeArrowheads="1" noChangeShapeType="1" noTextEdit="1"/>
              </p:cNvSpPr>
              <p:nvPr/>
            </p:nvSpPr>
            <p:spPr>
              <a:xfrm>
                <a:off x="4090803" y="5179999"/>
                <a:ext cx="3622603" cy="1362552"/>
              </a:xfrm>
              <a:prstGeom prst="rect">
                <a:avLst/>
              </a:prstGeom>
              <a:blipFill>
                <a:blip r:embed="rId3"/>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4351082" y="3004275"/>
            <a:ext cx="6990428" cy="1866008"/>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6568B27-5115-4CF5-B390-D112A00F564C}"/>
                  </a:ext>
                </a:extLst>
              </p:cNvPr>
              <p:cNvSpPr txBox="1"/>
              <p:nvPr/>
            </p:nvSpPr>
            <p:spPr>
              <a:xfrm>
                <a:off x="9436431" y="5223750"/>
                <a:ext cx="1905079" cy="276999"/>
              </a:xfrm>
              <a:prstGeom prst="rect">
                <a:avLst/>
              </a:prstGeom>
              <a:noFill/>
            </p:spPr>
            <p:txBody>
              <a:bodyPr wrap="square" lIns="0" tIns="0" rIns="0" bIns="0" rtlCol="0">
                <a:spAutoFit/>
              </a:bodyPr>
              <a:lstStyle/>
              <a:p>
                <a14:m>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𝜔</m:t>
                        </m:r>
                      </m:e>
                      <m:sub>
                        <m:r>
                          <a:rPr lang="en-US" b="0" i="0" smtClean="0">
                            <a:latin typeface="Cambria Math" panose="02040503050406030204" pitchFamily="18" charset="0"/>
                          </a:rPr>
                          <m:t>1</m:t>
                        </m:r>
                      </m:sub>
                    </m:sSub>
                    <m:r>
                      <a:rPr lang="en-US" b="0" i="0" smtClean="0">
                        <a:latin typeface="Cambria Math" panose="02040503050406030204" pitchFamily="18" charset="0"/>
                      </a:rPr>
                      <m:t>:</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𝜔</m:t>
                        </m:r>
                      </m:e>
                      <m:sub>
                        <m:r>
                          <a:rPr lang="en-US">
                            <a:latin typeface="Cambria Math" panose="02040503050406030204" pitchFamily="18" charset="0"/>
                          </a:rPr>
                          <m:t>1</m:t>
                        </m:r>
                      </m:sub>
                    </m:sSub>
                  </m:oMath>
                </a14:m>
                <a:r>
                  <a:rPr lang="en-US" dirty="0"/>
                  <a:t>-</a:t>
                </a:r>
                <a:r>
                  <a:rPr lang="el-GR" dirty="0"/>
                  <a:t> </a:t>
                </a:r>
                <a14:m>
                  <m:oMath xmlns:m="http://schemas.openxmlformats.org/officeDocument/2006/math">
                    <m:r>
                      <a:rPr lang="el-GR" i="1">
                        <a:latin typeface="Cambria Math" panose="02040503050406030204" pitchFamily="18" charset="0"/>
                      </a:rPr>
                      <m:t>𝛼</m:t>
                    </m:r>
                  </m:oMath>
                </a14:m>
                <a:r>
                  <a:rPr lang="en-US" dirty="0"/>
                  <a:t>d</a:t>
                </a:r>
                <a:r>
                  <a:rPr lang="ru-RU" dirty="0"/>
                  <a:t> </a:t>
                </a:r>
                <a14:m>
                  <m:oMath xmlns:m="http://schemas.openxmlformats.org/officeDocument/2006/math">
                    <m:sSub>
                      <m:sSubPr>
                        <m:ctrlPr>
                          <a:rPr lang="ru-RU" i="1">
                            <a:latin typeface="Cambria Math" panose="02040503050406030204" pitchFamily="18" charset="0"/>
                          </a:rPr>
                        </m:ctrlPr>
                      </m:sSubPr>
                      <m:e>
                        <m:r>
                          <a:rPr lang="ru-RU" i="1">
                            <a:latin typeface="Cambria Math" panose="02040503050406030204" pitchFamily="18" charset="0"/>
                          </a:rPr>
                          <m:t>𝜔</m:t>
                        </m:r>
                      </m:e>
                      <m:sub>
                        <m:r>
                          <a:rPr lang="en-US">
                            <a:latin typeface="Cambria Math" panose="02040503050406030204" pitchFamily="18" charset="0"/>
                          </a:rPr>
                          <m:t>1</m:t>
                        </m:r>
                      </m:sub>
                    </m:sSub>
                  </m:oMath>
                </a14:m>
                <a:endParaRPr lang="ru-RU" dirty="0"/>
              </a:p>
            </p:txBody>
          </p:sp>
        </mc:Choice>
        <mc:Fallback>
          <p:sp>
            <p:nvSpPr>
              <p:cNvPr id="6" name="TextBox 5">
                <a:extLst>
                  <a:ext uri="{FF2B5EF4-FFF2-40B4-BE49-F238E27FC236}">
                    <a16:creationId xmlns:a16="http://schemas.microsoft.com/office/drawing/2014/main" id="{66568B27-5115-4CF5-B390-D112A00F564C}"/>
                  </a:ext>
                </a:extLst>
              </p:cNvPr>
              <p:cNvSpPr txBox="1">
                <a:spLocks noRot="1" noChangeAspect="1" noMove="1" noResize="1" noEditPoints="1" noAdjustHandles="1" noChangeArrowheads="1" noChangeShapeType="1" noTextEdit="1"/>
              </p:cNvSpPr>
              <p:nvPr/>
            </p:nvSpPr>
            <p:spPr>
              <a:xfrm>
                <a:off x="9436431" y="5223750"/>
                <a:ext cx="1905079" cy="276999"/>
              </a:xfrm>
              <a:prstGeom prst="rect">
                <a:avLst/>
              </a:prstGeom>
              <a:blipFill>
                <a:blip r:embed="rId5"/>
                <a:stretch>
                  <a:fillRect l="-3205" t="-28889" b="-5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C276D94-F8B4-463F-BC3D-D90FE69666B8}"/>
                  </a:ext>
                </a:extLst>
              </p:cNvPr>
              <p:cNvSpPr txBox="1"/>
              <p:nvPr/>
            </p:nvSpPr>
            <p:spPr>
              <a:xfrm>
                <a:off x="9436431" y="5653149"/>
                <a:ext cx="1905079" cy="276999"/>
              </a:xfrm>
              <a:prstGeom prst="rect">
                <a:avLst/>
              </a:prstGeom>
              <a:noFill/>
            </p:spPr>
            <p:txBody>
              <a:bodyPr wrap="square" lIns="0" tIns="0" rIns="0" bIns="0" rtlCol="0">
                <a:spAutoFit/>
              </a:bodyPr>
              <a:lstStyle/>
              <a:p>
                <a14:m>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𝜔</m:t>
                        </m:r>
                      </m:e>
                      <m:sub>
                        <m:r>
                          <a:rPr lang="en-US" b="0" i="0" smtClean="0">
                            <a:latin typeface="Cambria Math" panose="02040503050406030204" pitchFamily="18" charset="0"/>
                          </a:rPr>
                          <m:t>2</m:t>
                        </m:r>
                      </m:sub>
                    </m:sSub>
                    <m:r>
                      <a:rPr lang="en-US" b="0" i="0" smtClean="0">
                        <a:latin typeface="Cambria Math" panose="02040503050406030204" pitchFamily="18" charset="0"/>
                      </a:rPr>
                      <m:t>:</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𝜔</m:t>
                        </m:r>
                      </m:e>
                      <m:sub>
                        <m:r>
                          <a:rPr lang="en-US" b="0" i="0" smtClean="0">
                            <a:latin typeface="Cambria Math" panose="02040503050406030204" pitchFamily="18" charset="0"/>
                          </a:rPr>
                          <m:t>2</m:t>
                        </m:r>
                      </m:sub>
                    </m:sSub>
                  </m:oMath>
                </a14:m>
                <a:r>
                  <a:rPr lang="en-US" dirty="0"/>
                  <a:t>-</a:t>
                </a:r>
                <a:r>
                  <a:rPr lang="el-GR" dirty="0"/>
                  <a:t> </a:t>
                </a:r>
                <a14:m>
                  <m:oMath xmlns:m="http://schemas.openxmlformats.org/officeDocument/2006/math">
                    <m:r>
                      <a:rPr lang="el-GR" i="1">
                        <a:latin typeface="Cambria Math" panose="02040503050406030204" pitchFamily="18" charset="0"/>
                      </a:rPr>
                      <m:t>𝛼</m:t>
                    </m:r>
                  </m:oMath>
                </a14:m>
                <a:r>
                  <a:rPr lang="en-US" dirty="0"/>
                  <a:t>d</a:t>
                </a:r>
                <a:r>
                  <a:rPr lang="ru-RU" dirty="0"/>
                  <a:t> </a:t>
                </a:r>
                <a14:m>
                  <m:oMath xmlns:m="http://schemas.openxmlformats.org/officeDocument/2006/math">
                    <m:sSub>
                      <m:sSubPr>
                        <m:ctrlPr>
                          <a:rPr lang="ru-RU" i="1">
                            <a:latin typeface="Cambria Math" panose="02040503050406030204" pitchFamily="18" charset="0"/>
                          </a:rPr>
                        </m:ctrlPr>
                      </m:sSubPr>
                      <m:e>
                        <m:r>
                          <a:rPr lang="ru-RU" i="1">
                            <a:latin typeface="Cambria Math" panose="02040503050406030204" pitchFamily="18" charset="0"/>
                          </a:rPr>
                          <m:t>𝜔</m:t>
                        </m:r>
                      </m:e>
                      <m:sub>
                        <m:r>
                          <a:rPr lang="en-US" b="0" i="1" smtClean="0">
                            <a:latin typeface="Cambria Math" panose="02040503050406030204" pitchFamily="18" charset="0"/>
                          </a:rPr>
                          <m:t>2</m:t>
                        </m:r>
                      </m:sub>
                    </m:sSub>
                  </m:oMath>
                </a14:m>
                <a:endParaRPr lang="ru-RU" dirty="0"/>
              </a:p>
            </p:txBody>
          </p:sp>
        </mc:Choice>
        <mc:Fallback>
          <p:sp>
            <p:nvSpPr>
              <p:cNvPr id="7" name="TextBox 6">
                <a:extLst>
                  <a:ext uri="{FF2B5EF4-FFF2-40B4-BE49-F238E27FC236}">
                    <a16:creationId xmlns:a16="http://schemas.microsoft.com/office/drawing/2014/main" id="{AC276D94-F8B4-463F-BC3D-D90FE69666B8}"/>
                  </a:ext>
                </a:extLst>
              </p:cNvPr>
              <p:cNvSpPr txBox="1">
                <a:spLocks noRot="1" noChangeAspect="1" noMove="1" noResize="1" noEditPoints="1" noAdjustHandles="1" noChangeArrowheads="1" noChangeShapeType="1" noTextEdit="1"/>
              </p:cNvSpPr>
              <p:nvPr/>
            </p:nvSpPr>
            <p:spPr>
              <a:xfrm>
                <a:off x="9436431" y="5653149"/>
                <a:ext cx="1905079" cy="276999"/>
              </a:xfrm>
              <a:prstGeom prst="rect">
                <a:avLst/>
              </a:prstGeom>
              <a:blipFill>
                <a:blip r:embed="rId6"/>
                <a:stretch>
                  <a:fillRect l="-3205" t="-28261" b="-5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8AA2443-74F6-40DC-B724-D697A6AFC793}"/>
                  </a:ext>
                </a:extLst>
              </p:cNvPr>
              <p:cNvSpPr txBox="1"/>
              <p:nvPr/>
            </p:nvSpPr>
            <p:spPr>
              <a:xfrm>
                <a:off x="9436430" y="6112206"/>
                <a:ext cx="1905079" cy="276999"/>
              </a:xfrm>
              <a:prstGeom prst="rect">
                <a:avLst/>
              </a:prstGeom>
              <a:noFill/>
            </p:spPr>
            <p:txBody>
              <a:bodyPr wrap="square" lIns="0" tIns="0" rIns="0" bIns="0" rtlCol="0">
                <a:spAutoFit/>
              </a:bodyPr>
              <a:lstStyle/>
              <a:p>
                <a:r>
                  <a:rPr lang="en-US" b="0" dirty="0"/>
                  <a:t>b</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a:t>-</a:t>
                </a:r>
                <a:r>
                  <a:rPr lang="el-GR" dirty="0"/>
                  <a:t> </a:t>
                </a:r>
                <a14:m>
                  <m:oMath xmlns:m="http://schemas.openxmlformats.org/officeDocument/2006/math">
                    <m:r>
                      <a:rPr lang="el-GR" i="1" smtClean="0">
                        <a:latin typeface="Cambria Math" panose="02040503050406030204" pitchFamily="18" charset="0"/>
                      </a:rPr>
                      <m:t>𝛼</m:t>
                    </m:r>
                  </m:oMath>
                </a14:m>
                <a:r>
                  <a:rPr lang="en-US" dirty="0"/>
                  <a:t>db</a:t>
                </a:r>
                <a:endParaRPr lang="ru-RU" dirty="0"/>
              </a:p>
            </p:txBody>
          </p:sp>
        </mc:Choice>
        <mc:Fallback>
          <p:sp>
            <p:nvSpPr>
              <p:cNvPr id="8" name="TextBox 7">
                <a:extLst>
                  <a:ext uri="{FF2B5EF4-FFF2-40B4-BE49-F238E27FC236}">
                    <a16:creationId xmlns:a16="http://schemas.microsoft.com/office/drawing/2014/main" id="{E8AA2443-74F6-40DC-B724-D697A6AFC793}"/>
                  </a:ext>
                </a:extLst>
              </p:cNvPr>
              <p:cNvSpPr txBox="1">
                <a:spLocks noRot="1" noChangeAspect="1" noMove="1" noResize="1" noEditPoints="1" noAdjustHandles="1" noChangeArrowheads="1" noChangeShapeType="1" noTextEdit="1"/>
              </p:cNvSpPr>
              <p:nvPr/>
            </p:nvSpPr>
            <p:spPr>
              <a:xfrm>
                <a:off x="9436430" y="6112206"/>
                <a:ext cx="1905079" cy="276999"/>
              </a:xfrm>
              <a:prstGeom prst="rect">
                <a:avLst/>
              </a:prstGeom>
              <a:blipFill>
                <a:blip r:embed="rId7"/>
                <a:stretch>
                  <a:fillRect l="-7692" t="-28889" b="-51111"/>
                </a:stretch>
              </a:blipFill>
            </p:spPr>
            <p:txBody>
              <a:bodyPr/>
              <a:lstStyle/>
              <a:p>
                <a:r>
                  <a:rPr lang="en-US">
                    <a:noFill/>
                  </a:rPr>
                  <a:t> </a:t>
                </a:r>
              </a:p>
            </p:txBody>
          </p:sp>
        </mc:Fallback>
      </mc:AlternateContent>
      <p:sp>
        <p:nvSpPr>
          <p:cNvPr id="2" name="Footer Placeholder 1"/>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2398992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11449" y="2053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entury Schoolbook" charset="0"/>
                <a:ea typeface="Century Schoolbook" charset="0"/>
                <a:cs typeface="Century Schoolbook" charset="0"/>
              </a:rPr>
              <a:t>Neural Network examples</a:t>
            </a:r>
          </a:p>
        </p:txBody>
      </p:sp>
      <p:grpSp>
        <p:nvGrpSpPr>
          <p:cNvPr id="70" name="Group 69"/>
          <p:cNvGrpSpPr/>
          <p:nvPr/>
        </p:nvGrpSpPr>
        <p:grpSpPr>
          <a:xfrm>
            <a:off x="122503" y="2114306"/>
            <a:ext cx="4326311" cy="3415112"/>
            <a:chOff x="269983" y="2114306"/>
            <a:chExt cx="4326311" cy="341511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83" y="2114306"/>
              <a:ext cx="4326311" cy="2570086"/>
            </a:xfrm>
            <a:prstGeom prst="rect">
              <a:avLst/>
            </a:prstGeom>
          </p:spPr>
        </p:pic>
        <p:sp>
          <p:nvSpPr>
            <p:cNvPr id="58" name="TextBox 57"/>
            <p:cNvSpPr txBox="1"/>
            <p:nvPr/>
          </p:nvSpPr>
          <p:spPr>
            <a:xfrm>
              <a:off x="1188356" y="5006198"/>
              <a:ext cx="2489563" cy="523220"/>
            </a:xfrm>
            <a:prstGeom prst="rect">
              <a:avLst/>
            </a:prstGeom>
            <a:noFill/>
          </p:spPr>
          <p:txBody>
            <a:bodyPr wrap="square" rtlCol="0">
              <a:spAutoFit/>
            </a:bodyPr>
            <a:lstStyle/>
            <a:p>
              <a:pPr algn="ctr"/>
              <a:r>
                <a:rPr lang="en-US" sz="2800" dirty="0"/>
                <a:t>Standard NN</a:t>
              </a:r>
            </a:p>
          </p:txBody>
        </p:sp>
      </p:grpSp>
      <p:grpSp>
        <p:nvGrpSpPr>
          <p:cNvPr id="72" name="Group 71"/>
          <p:cNvGrpSpPr/>
          <p:nvPr/>
        </p:nvGrpSpPr>
        <p:grpSpPr>
          <a:xfrm>
            <a:off x="8223635" y="2446338"/>
            <a:ext cx="3820885" cy="3083080"/>
            <a:chOff x="8371115" y="2446338"/>
            <a:chExt cx="3820885" cy="3083080"/>
          </a:xfrm>
        </p:grpSpPr>
        <p:pic>
          <p:nvPicPr>
            <p:cNvPr id="68" name="Picture 67"/>
            <p:cNvPicPr>
              <a:picLocks noChangeAspect="1"/>
            </p:cNvPicPr>
            <p:nvPr/>
          </p:nvPicPr>
          <p:blipFill>
            <a:blip r:embed="rId3"/>
            <a:stretch>
              <a:fillRect/>
            </a:stretch>
          </p:blipFill>
          <p:spPr>
            <a:xfrm>
              <a:off x="8371115" y="2446338"/>
              <a:ext cx="3820885" cy="2108337"/>
            </a:xfrm>
            <a:prstGeom prst="rect">
              <a:avLst/>
            </a:prstGeom>
          </p:spPr>
        </p:pic>
        <p:sp>
          <p:nvSpPr>
            <p:cNvPr id="69" name="TextBox 68"/>
            <p:cNvSpPr txBox="1"/>
            <p:nvPr/>
          </p:nvSpPr>
          <p:spPr>
            <a:xfrm>
              <a:off x="9006939" y="5006198"/>
              <a:ext cx="2549236" cy="523220"/>
            </a:xfrm>
            <a:prstGeom prst="rect">
              <a:avLst/>
            </a:prstGeom>
            <a:noFill/>
          </p:spPr>
          <p:txBody>
            <a:bodyPr wrap="square" rtlCol="0">
              <a:spAutoFit/>
            </a:bodyPr>
            <a:lstStyle/>
            <a:p>
              <a:r>
                <a:rPr lang="en-US" sz="2800" dirty="0"/>
                <a:t>Recurrent NN </a:t>
              </a:r>
            </a:p>
          </p:txBody>
        </p:sp>
      </p:grpSp>
      <p:grpSp>
        <p:nvGrpSpPr>
          <p:cNvPr id="8" name="Group 7"/>
          <p:cNvGrpSpPr/>
          <p:nvPr/>
        </p:nvGrpSpPr>
        <p:grpSpPr>
          <a:xfrm>
            <a:off x="4448814" y="2114306"/>
            <a:ext cx="3626474" cy="3415112"/>
            <a:chOff x="4596294" y="2114306"/>
            <a:chExt cx="3626474" cy="3415112"/>
          </a:xfrm>
        </p:grpSpPr>
        <p:pic>
          <p:nvPicPr>
            <p:cNvPr id="3" name="Picture 2"/>
            <p:cNvPicPr>
              <a:picLocks noChangeAspect="1"/>
            </p:cNvPicPr>
            <p:nvPr/>
          </p:nvPicPr>
          <p:blipFill>
            <a:blip r:embed="rId4"/>
            <a:stretch>
              <a:fillRect/>
            </a:stretch>
          </p:blipFill>
          <p:spPr>
            <a:xfrm>
              <a:off x="4596294" y="2114306"/>
              <a:ext cx="3626474" cy="2322227"/>
            </a:xfrm>
            <a:prstGeom prst="rect">
              <a:avLst/>
            </a:prstGeom>
          </p:spPr>
        </p:pic>
        <p:sp>
          <p:nvSpPr>
            <p:cNvPr id="4" name="TextBox 3"/>
            <p:cNvSpPr txBox="1"/>
            <p:nvPr/>
          </p:nvSpPr>
          <p:spPr>
            <a:xfrm>
              <a:off x="4699895" y="5006198"/>
              <a:ext cx="3285067" cy="523220"/>
            </a:xfrm>
            <a:prstGeom prst="rect">
              <a:avLst/>
            </a:prstGeom>
            <a:noFill/>
          </p:spPr>
          <p:txBody>
            <a:bodyPr wrap="square" rtlCol="0">
              <a:spAutoFit/>
            </a:bodyPr>
            <a:lstStyle/>
            <a:p>
              <a:r>
                <a:rPr lang="en-US" sz="2800" dirty="0"/>
                <a:t>Convolutional NN</a:t>
              </a:r>
            </a:p>
          </p:txBody>
        </p:sp>
      </p:grpSp>
      <p:sp>
        <p:nvSpPr>
          <p:cNvPr id="2" name="Footer Placeholder 1"/>
          <p:cNvSpPr>
            <a:spLocks noGrp="1"/>
          </p:cNvSpPr>
          <p:nvPr>
            <p:ph type="ftr" sz="quarter" idx="11"/>
          </p:nvPr>
        </p:nvSpPr>
        <p:spPr/>
        <p:txBody>
          <a:bodyPr/>
          <a:lstStyle/>
          <a:p>
            <a:r>
              <a:rPr lang="en-US" smtClean="0"/>
              <a:t>© deeplearning.ai</a:t>
            </a:r>
            <a:endParaRPr lang="en-US"/>
          </a:p>
        </p:txBody>
      </p:sp>
      <p:sp>
        <p:nvSpPr>
          <p:cNvPr id="9" name="Rectangle 8"/>
          <p:cNvSpPr/>
          <p:nvPr/>
        </p:nvSpPr>
        <p:spPr>
          <a:xfrm>
            <a:off x="382021" y="5851224"/>
            <a:ext cx="2450414" cy="369332"/>
          </a:xfrm>
          <a:prstGeom prst="rect">
            <a:avLst/>
          </a:prstGeom>
        </p:spPr>
        <p:txBody>
          <a:bodyPr wrap="none">
            <a:spAutoFit/>
          </a:bodyPr>
          <a:lstStyle/>
          <a:p>
            <a:r>
              <a:rPr lang="en-US" dirty="0" smtClean="0">
                <a:latin typeface="medium-content-serif-font"/>
                <a:hlinkClick r:id="rId5"/>
              </a:rPr>
              <a:t>Neural Network Types</a:t>
            </a:r>
            <a:endParaRPr lang="en-US" dirty="0"/>
          </a:p>
        </p:txBody>
      </p:sp>
    </p:spTree>
    <p:extLst>
      <p:ext uri="{BB962C8B-B14F-4D97-AF65-F5344CB8AC3E}">
        <p14:creationId xmlns:p14="http://schemas.microsoft.com/office/powerpoint/2010/main" val="151299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695" y="209370"/>
            <a:ext cx="10515600" cy="1325563"/>
          </a:xfrm>
        </p:spPr>
        <p:txBody>
          <a:bodyPr/>
          <a:lstStyle/>
          <a:p>
            <a:r>
              <a:rPr lang="en-US" u="sng" dirty="0"/>
              <a:t>Forward and Backward propagation</a:t>
            </a:r>
          </a:p>
        </p:txBody>
      </p:sp>
      <p:grpSp>
        <p:nvGrpSpPr>
          <p:cNvPr id="4" name="Group 3"/>
          <p:cNvGrpSpPr/>
          <p:nvPr/>
        </p:nvGrpSpPr>
        <p:grpSpPr>
          <a:xfrm>
            <a:off x="4829760" y="1401785"/>
            <a:ext cx="6172257" cy="3606475"/>
            <a:chOff x="142139" y="3490403"/>
            <a:chExt cx="6092911" cy="3395962"/>
          </a:xfrm>
        </p:grpSpPr>
        <p:sp>
          <p:nvSpPr>
            <p:cNvPr id="5" name="TextBox 4"/>
            <p:cNvSpPr txBox="1"/>
            <p:nvPr/>
          </p:nvSpPr>
          <p:spPr>
            <a:xfrm rot="16200000" flipH="1">
              <a:off x="1484047" y="5195607"/>
              <a:ext cx="157290" cy="461665"/>
            </a:xfrm>
            <a:prstGeom prst="rect">
              <a:avLst/>
            </a:prstGeom>
            <a:noFill/>
          </p:spPr>
          <p:txBody>
            <a:bodyPr wrap="square" rtlCol="0">
              <a:spAutoFit/>
            </a:bodyPr>
            <a:lstStyle/>
            <a:p>
              <a:r>
                <a:rPr lang="mr-IN" sz="2400" dirty="0"/>
                <a:t>…</a:t>
              </a:r>
              <a:endParaRPr lang="en-US" sz="2400" dirty="0"/>
            </a:p>
          </p:txBody>
        </p:sp>
        <mc:AlternateContent xmlns:mc="http://schemas.openxmlformats.org/markup-compatibility/2006" xmlns:a14="http://schemas.microsoft.com/office/drawing/2010/main">
          <mc:Choice Requires="a14">
            <p:sp>
              <p:nvSpPr>
                <p:cNvPr id="6" name="TextBox 5"/>
                <p:cNvSpPr txBox="1"/>
                <p:nvPr/>
              </p:nvSpPr>
              <p:spPr>
                <a:xfrm>
                  <a:off x="182779" y="3490403"/>
                  <a:ext cx="1946433" cy="41331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𝑑𝑍</m:t>
                            </m:r>
                          </m:e>
                          <m:sup>
                            <m:r>
                              <a:rPr lang="en-US" sz="2000" b="0" i="1" smtClean="0">
                                <a:latin typeface="Cambria Math" charset="0"/>
                              </a:rPr>
                              <m:t>[</m:t>
                            </m:r>
                            <m:r>
                              <a:rPr lang="en-US" sz="2000" b="0" i="1" smtClean="0">
                                <a:latin typeface="Cambria Math" charset="0"/>
                              </a:rPr>
                              <m:t>𝐿</m:t>
                            </m:r>
                            <m:r>
                              <a:rPr lang="en-US" sz="2000" b="0" i="1" smtClean="0">
                                <a:latin typeface="Cambria Math" charset="0"/>
                              </a:rPr>
                              <m:t>]</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𝐴</m:t>
                            </m:r>
                          </m:e>
                          <m:sup>
                            <m:r>
                              <a:rPr lang="en-US" sz="2000" b="0" i="1" smtClean="0">
                                <a:latin typeface="Cambria Math" charset="0"/>
                              </a:rPr>
                              <m:t>[</m:t>
                            </m:r>
                            <m:r>
                              <a:rPr lang="en-US" sz="2000" b="0" i="1" smtClean="0">
                                <a:latin typeface="Cambria Math" charset="0"/>
                              </a:rPr>
                              <m:t>𝐿</m:t>
                            </m:r>
                            <m:r>
                              <a:rPr lang="en-US" sz="2000" b="0" i="1" smtClean="0">
                                <a:latin typeface="Cambria Math" charset="0"/>
                              </a:rPr>
                              <m:t>]</m:t>
                            </m:r>
                          </m:sup>
                        </m:sSup>
                        <m:r>
                          <a:rPr lang="en-US" sz="2000" b="0" i="1" smtClean="0">
                            <a:latin typeface="Cambria Math" charset="0"/>
                          </a:rPr>
                          <m:t>−</m:t>
                        </m:r>
                        <m:r>
                          <a:rPr lang="en-US" sz="2000" b="0" i="1" smtClean="0">
                            <a:latin typeface="Cambria Math" charset="0"/>
                          </a:rPr>
                          <m:t>𝑌</m:t>
                        </m:r>
                      </m:oMath>
                    </m:oMathPara>
                  </a14:m>
                  <a:endParaRPr lang="en-US" sz="2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82779" y="3490403"/>
                  <a:ext cx="1946433" cy="413318"/>
                </a:xfrm>
                <a:prstGeom prst="rect">
                  <a:avLst/>
                </a:prstGeom>
                <a:blipFill rotWithShape="0">
                  <a:blip r:embed="rId8"/>
                  <a:stretch>
                    <a:fillRect l="-9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42139" y="3753701"/>
                  <a:ext cx="2588564" cy="67056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𝑊</m:t>
                            </m:r>
                          </m:e>
                          <m:sup>
                            <m:r>
                              <a:rPr lang="en-US" sz="2000" b="0" i="1" smtClean="0">
                                <a:latin typeface="Cambria Math" charset="0"/>
                              </a:rPr>
                              <m:t>[</m:t>
                            </m:r>
                            <m:r>
                              <a:rPr lang="en-US" sz="2000" b="0" i="1" smtClean="0">
                                <a:latin typeface="Cambria Math" charset="0"/>
                              </a:rPr>
                              <m:t>𝐿</m:t>
                            </m:r>
                            <m:r>
                              <a:rPr lang="en-US" sz="2000" b="0" i="1" smtClean="0">
                                <a:latin typeface="Cambria Math" charset="0"/>
                              </a:rPr>
                              <m:t>]</m:t>
                            </m:r>
                          </m:sup>
                        </m:sSup>
                        <m:r>
                          <a:rPr lang="en-US" sz="2000" b="0" i="1" smtClean="0">
                            <a:latin typeface="Cambria Math" charset="0"/>
                          </a:rPr>
                          <m:t>=</m:t>
                        </m:r>
                        <m:f>
                          <m:fPr>
                            <m:ctrlPr>
                              <a:rPr lang="en-US" sz="2000" b="0" i="1" smtClean="0">
                                <a:latin typeface="Cambria Math" panose="02040503050406030204" pitchFamily="18" charset="0"/>
                              </a:rPr>
                            </m:ctrlPr>
                          </m:fPr>
                          <m:num>
                            <m:r>
                              <a:rPr lang="en-US" sz="2000" b="0" i="1" smtClean="0">
                                <a:latin typeface="Cambria Math" charset="0"/>
                              </a:rPr>
                              <m:t>1</m:t>
                            </m:r>
                          </m:num>
                          <m:den>
                            <m:r>
                              <a:rPr lang="en-US" sz="2000" b="0" i="1" smtClean="0">
                                <a:latin typeface="Cambria Math" charset="0"/>
                              </a:rPr>
                              <m:t>𝑚</m:t>
                            </m:r>
                          </m:den>
                        </m:f>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sup>
                        </m:sSup>
                        <m:sSup>
                          <m:sSupPr>
                            <m:ctrlPr>
                              <a:rPr lang="en-US" sz="2000" b="0" i="1" smtClean="0">
                                <a:latin typeface="Cambria Math" panose="02040503050406030204" pitchFamily="18" charset="0"/>
                              </a:rPr>
                            </m:ctrlPr>
                          </m:sSupPr>
                          <m:e>
                            <m:r>
                              <a:rPr lang="en-US" sz="2000" b="0" i="1" smtClean="0">
                                <a:latin typeface="Cambria Math" charset="0"/>
                              </a:rPr>
                              <m:t>𝐴</m:t>
                            </m:r>
                          </m:e>
                          <m:sup>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e>
                              <m:sup>
                                <m:r>
                                  <a:rPr lang="en-US" sz="2000" b="0" i="1" smtClean="0">
                                    <a:latin typeface="Cambria Math" charset="0"/>
                                  </a:rPr>
                                  <m:t>𝑇</m:t>
                                </m:r>
                              </m:sup>
                            </m:sSup>
                          </m:sup>
                        </m:sSup>
                      </m:oMath>
                    </m:oMathPara>
                  </a14:m>
                  <a:endParaRPr lang="en-US" sz="2000" dirty="0"/>
                </a:p>
              </p:txBody>
            </p:sp>
          </mc:Choice>
          <mc:Fallback xmlns="">
            <p:sp>
              <p:nvSpPr>
                <p:cNvPr id="15" name="TextBox 14"/>
                <p:cNvSpPr txBox="1">
                  <a:spLocks noRot="1" noChangeAspect="1" noMove="1" noResize="1" noEditPoints="1" noAdjustHandles="1" noChangeArrowheads="1" noChangeShapeType="1" noTextEdit="1"/>
                </p:cNvSpPr>
                <p:nvPr/>
              </p:nvSpPr>
              <p:spPr>
                <a:xfrm>
                  <a:off x="142139" y="3753701"/>
                  <a:ext cx="2588564" cy="670568"/>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82779" y="4281093"/>
                  <a:ext cx="6052271" cy="67056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𝑏</m:t>
                            </m:r>
                          </m:e>
                          <m:sup>
                            <m:r>
                              <a:rPr lang="en-US" sz="2000" b="0" i="1" smtClean="0">
                                <a:latin typeface="Cambria Math" charset="0"/>
                              </a:rPr>
                              <m:t>[</m:t>
                            </m:r>
                            <m:r>
                              <a:rPr lang="en-US" sz="2000" b="0" i="1" smtClean="0">
                                <a:latin typeface="Cambria Math" charset="0"/>
                              </a:rPr>
                              <m:t>𝐿</m:t>
                            </m:r>
                            <m:r>
                              <a:rPr lang="en-US" sz="2000" b="0" i="1" smtClean="0">
                                <a:latin typeface="Cambria Math" charset="0"/>
                              </a:rPr>
                              <m:t>]</m:t>
                            </m:r>
                          </m:sup>
                        </m:sSup>
                        <m:r>
                          <a:rPr lang="en-US" sz="2000" b="0" i="1" smtClean="0">
                            <a:latin typeface="Cambria Math" charset="0"/>
                          </a:rPr>
                          <m:t>=</m:t>
                        </m:r>
                        <m:f>
                          <m:fPr>
                            <m:ctrlPr>
                              <a:rPr lang="en-US" sz="2000" b="0" i="1" smtClean="0">
                                <a:latin typeface="Cambria Math" panose="02040503050406030204" pitchFamily="18" charset="0"/>
                              </a:rPr>
                            </m:ctrlPr>
                          </m:fPr>
                          <m:num>
                            <m:r>
                              <a:rPr lang="en-US" sz="2000" b="0" i="1" smtClean="0">
                                <a:latin typeface="Cambria Math" charset="0"/>
                              </a:rPr>
                              <m:t>1</m:t>
                            </m:r>
                          </m:num>
                          <m:den>
                            <m:r>
                              <a:rPr lang="en-US" sz="2000" b="0" i="1" smtClean="0">
                                <a:latin typeface="Cambria Math" charset="0"/>
                              </a:rPr>
                              <m:t>𝑚</m:t>
                            </m:r>
                          </m:den>
                        </m:f>
                        <m:r>
                          <a:rPr lang="en-US" sz="2000" b="0" i="1" smtClean="0">
                            <a:latin typeface="Cambria Math" charset="0"/>
                          </a:rPr>
                          <m:t>𝑛𝑝</m:t>
                        </m:r>
                        <m:r>
                          <a:rPr lang="en-US" sz="2000" b="0" i="1" smtClean="0">
                            <a:latin typeface="Cambria Math" charset="0"/>
                          </a:rPr>
                          <m:t>. </m:t>
                        </m:r>
                        <m:r>
                          <m:rPr>
                            <m:sty m:val="p"/>
                          </m:rPr>
                          <a:rPr lang="en-US" sz="2000" b="0" i="0" smtClean="0">
                            <a:latin typeface="Cambria Math" charset="0"/>
                          </a:rPr>
                          <m:t>sum</m:t>
                        </m:r>
                        <m:r>
                          <a:rPr lang="en-US" sz="2000" b="0" i="0" smtClean="0">
                            <a:latin typeface="Cambria Math" charset="0"/>
                          </a:rPr>
                          <m:t>(</m:t>
                        </m:r>
                        <m:r>
                          <m:rPr>
                            <m:sty m:val="p"/>
                          </m:rPr>
                          <a:rPr lang="en-US" sz="2000" b="0" i="0" smtClean="0">
                            <a:latin typeface="Cambria Math" charset="0"/>
                          </a:rPr>
                          <m:t>d</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sup>
                        </m:sSup>
                        <m:r>
                          <a:rPr lang="en-US" sz="2000" b="0" i="1" smtClean="0">
                            <a:latin typeface="Cambria Math" charset="0"/>
                          </a:rPr>
                          <m:t>,</m:t>
                        </m:r>
                        <m:r>
                          <a:rPr lang="en-US" sz="2000" b="0" i="1" smtClean="0">
                            <a:latin typeface="Cambria Math" charset="0"/>
                          </a:rPr>
                          <m:t>𝑎𝑥𝑖𝑠</m:t>
                        </m:r>
                        <m:r>
                          <a:rPr lang="en-US" sz="2000" b="0" i="1" smtClean="0">
                            <a:latin typeface="Cambria Math" charset="0"/>
                          </a:rPr>
                          <m:t>=1, </m:t>
                        </m:r>
                        <m:r>
                          <a:rPr lang="en-US" sz="2000" b="0" i="1" smtClean="0">
                            <a:latin typeface="Cambria Math" charset="0"/>
                          </a:rPr>
                          <m:t>𝑘𝑒𝑒𝑝𝑑𝑖𝑚𝑠</m:t>
                        </m:r>
                        <m:r>
                          <a:rPr lang="en-US" sz="2000" b="0" i="1" smtClean="0">
                            <a:latin typeface="Cambria Math" charset="0"/>
                          </a:rPr>
                          <m:t>=</m:t>
                        </m:r>
                        <m:r>
                          <a:rPr lang="en-US" sz="2000" b="0" i="1" smtClean="0">
                            <a:latin typeface="Cambria Math" charset="0"/>
                          </a:rPr>
                          <m:t>𝑇𝑟𝑢𝑒</m:t>
                        </m:r>
                        <m:r>
                          <a:rPr lang="en-US" sz="2000" b="0" i="1" smtClean="0">
                            <a:latin typeface="Cambria Math" charset="0"/>
                          </a:rPr>
                          <m:t>)</m:t>
                        </m:r>
                      </m:oMath>
                    </m:oMathPara>
                  </a14:m>
                  <a:endParaRPr lang="en-US" sz="2000" dirty="0"/>
                </a:p>
              </p:txBody>
            </p:sp>
          </mc:Choice>
          <mc:Fallback xmlns="">
            <p:sp>
              <p:nvSpPr>
                <p:cNvPr id="21" name="TextBox 20"/>
                <p:cNvSpPr txBox="1">
                  <a:spLocks noRot="1" noChangeAspect="1" noMove="1" noResize="1" noEditPoints="1" noAdjustHandles="1" noChangeArrowheads="1" noChangeShapeType="1" noTextEdit="1"/>
                </p:cNvSpPr>
                <p:nvPr/>
              </p:nvSpPr>
              <p:spPr>
                <a:xfrm>
                  <a:off x="182779" y="4281093"/>
                  <a:ext cx="6052271" cy="670568"/>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82779" y="4801641"/>
                  <a:ext cx="3997302" cy="46076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𝑑𝑍</m:t>
                            </m:r>
                          </m:e>
                          <m:sup>
                            <m:r>
                              <a:rPr lang="en-US" sz="2000" b="0" i="1" smtClean="0">
                                <a:latin typeface="Cambria Math" charset="0"/>
                              </a:rPr>
                              <m:t>[</m:t>
                            </m:r>
                            <m:r>
                              <a:rPr lang="en-US" sz="2000" b="0" i="1" smtClean="0">
                                <a:latin typeface="Cambria Math" charset="0"/>
                              </a:rPr>
                              <m:t>𝐿</m:t>
                            </m:r>
                            <m:r>
                              <a:rPr lang="en-US" sz="2000" b="0" i="1" smtClean="0">
                                <a:latin typeface="Cambria Math" charset="0"/>
                              </a:rPr>
                              <m:t>−1]</m:t>
                            </m:r>
                          </m:sup>
                        </m:sSup>
                        <m:r>
                          <a:rPr lang="en-US" sz="2000" b="0" i="1" smtClean="0">
                            <a:latin typeface="Cambria Math" charset="0"/>
                          </a:rPr>
                          <m:t>=</m:t>
                        </m:r>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𝑊</m:t>
                            </m:r>
                          </m:e>
                          <m:sup>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e>
                              <m:sup>
                                <m:r>
                                  <a:rPr lang="en-US" sz="2000" b="0" i="1" smtClean="0">
                                    <a:latin typeface="Cambria Math" charset="0"/>
                                  </a:rPr>
                                  <m:t>𝑇</m:t>
                                </m:r>
                              </m:sup>
                            </m:sSup>
                          </m:sup>
                        </m:sSup>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sup>
                        </m:sSup>
                        <m:sSup>
                          <m:sSupPr>
                            <m:ctrlPr>
                              <a:rPr lang="en-US" sz="2000" b="0" i="1" smtClean="0">
                                <a:latin typeface="Cambria Math" panose="02040503050406030204" pitchFamily="18" charset="0"/>
                              </a:rPr>
                            </m:ctrlPr>
                          </m:sSupPr>
                          <m:e>
                            <m:sSup>
                              <m:sSupPr>
                                <m:ctrlPr>
                                  <a:rPr lang="en-US" sz="2000" b="0" i="1" smtClean="0">
                                    <a:latin typeface="Cambria Math" panose="02040503050406030204" pitchFamily="18" charset="0"/>
                                  </a:rPr>
                                </m:ctrlPr>
                              </m:sSupPr>
                              <m:e>
                                <m:r>
                                  <a:rPr lang="en-US" sz="2000" b="0" i="1" smtClean="0">
                                    <a:latin typeface="Cambria Math" charset="0"/>
                                  </a:rPr>
                                  <m:t>𝑔</m:t>
                                </m:r>
                              </m:e>
                              <m:sup>
                                <m:r>
                                  <a:rPr lang="en-US" sz="2000" b="0" i="1" smtClean="0">
                                    <a:latin typeface="Cambria Math" charset="0"/>
                                  </a:rPr>
                                  <m:t>′</m:t>
                                </m:r>
                              </m:sup>
                            </m:sSup>
                          </m:e>
                          <m:sup>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sup>
                        </m:sSup>
                        <m:r>
                          <a:rPr lang="en-US" sz="2000" b="0" i="0"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𝐿</m:t>
                                </m:r>
                                <m:r>
                                  <a:rPr lang="en-US" sz="2000" b="0" i="1" smtClean="0">
                                    <a:latin typeface="Cambria Math" charset="0"/>
                                  </a:rPr>
                                  <m:t>−1</m:t>
                                </m:r>
                              </m:e>
                            </m:d>
                          </m:sup>
                        </m:sSup>
                        <m:r>
                          <a:rPr lang="en-US" sz="2000" b="0" i="0" smtClean="0">
                            <a:latin typeface="Cambria Math" charset="0"/>
                          </a:rPr>
                          <m:t>)</m:t>
                        </m:r>
                      </m:oMath>
                    </m:oMathPara>
                  </a14:m>
                  <a:endParaRPr lang="en-US" sz="2000" dirty="0"/>
                </a:p>
              </p:txBody>
            </p:sp>
          </mc:Choice>
          <mc:Fallback xmlns="">
            <p:sp>
              <p:nvSpPr>
                <p:cNvPr id="22" name="TextBox 21"/>
                <p:cNvSpPr txBox="1">
                  <a:spLocks noRot="1" noChangeAspect="1" noMove="1" noResize="1" noEditPoints="1" noAdjustHandles="1" noChangeArrowheads="1" noChangeShapeType="1" noTextEdit="1"/>
                </p:cNvSpPr>
                <p:nvPr/>
              </p:nvSpPr>
              <p:spPr>
                <a:xfrm>
                  <a:off x="182779" y="4801641"/>
                  <a:ext cx="3997302" cy="460767"/>
                </a:xfrm>
                <a:prstGeom prst="rect">
                  <a:avLst/>
                </a:prstGeom>
                <a:blipFill rotWithShape="0">
                  <a:blip r:embed="rId11"/>
                  <a:stretch>
                    <a:fillRect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52298" y="5680501"/>
                  <a:ext cx="2588565" cy="670568"/>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𝑊</m:t>
                            </m:r>
                          </m:e>
                          <m:sup>
                            <m:r>
                              <a:rPr lang="en-US" sz="2000" b="0" i="1" smtClean="0">
                                <a:latin typeface="Cambria Math" charset="0"/>
                              </a:rPr>
                              <m:t>[1]</m:t>
                            </m:r>
                          </m:sup>
                        </m:sSup>
                        <m:r>
                          <a:rPr lang="en-US" sz="2000" b="0" i="1" smtClean="0">
                            <a:latin typeface="Cambria Math" charset="0"/>
                          </a:rPr>
                          <m:t>=</m:t>
                        </m:r>
                        <m:f>
                          <m:fPr>
                            <m:ctrlPr>
                              <a:rPr lang="en-US" sz="2000" b="0" i="1" smtClean="0">
                                <a:latin typeface="Cambria Math" panose="02040503050406030204" pitchFamily="18" charset="0"/>
                              </a:rPr>
                            </m:ctrlPr>
                          </m:fPr>
                          <m:num>
                            <m:r>
                              <a:rPr lang="en-US" sz="2000" b="0" i="1" smtClean="0">
                                <a:latin typeface="Cambria Math" charset="0"/>
                              </a:rPr>
                              <m:t>1</m:t>
                            </m:r>
                          </m:num>
                          <m:den>
                            <m:r>
                              <a:rPr lang="en-US" sz="2000" b="0" i="1" smtClean="0">
                                <a:latin typeface="Cambria Math" charset="0"/>
                              </a:rPr>
                              <m:t>𝑚</m:t>
                            </m:r>
                          </m:den>
                        </m:f>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p>
                        <m:sSup>
                          <m:sSupPr>
                            <m:ctrlPr>
                              <a:rPr lang="en-US" sz="2000" b="0" i="1" smtClean="0">
                                <a:latin typeface="Cambria Math" panose="02040503050406030204" pitchFamily="18" charset="0"/>
                              </a:rPr>
                            </m:ctrlPr>
                          </m:sSupPr>
                          <m:e>
                            <m:r>
                              <a:rPr lang="en-US" sz="2000" b="0" i="1" smtClean="0">
                                <a:latin typeface="Cambria Math" charset="0"/>
                              </a:rPr>
                              <m:t>𝐴</m:t>
                            </m:r>
                          </m:e>
                          <m:sup>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r>
                                      <a:rPr lang="en-US" sz="2000" b="0" i="1" smtClean="0">
                                        <a:latin typeface="Cambria Math" charset="0"/>
                                      </a:rPr>
                                      <m:t>1</m:t>
                                    </m:r>
                                  </m:e>
                                </m:d>
                              </m:e>
                              <m:sup>
                                <m:r>
                                  <a:rPr lang="en-US" sz="2000" b="0" i="1" smtClean="0">
                                    <a:latin typeface="Cambria Math" charset="0"/>
                                  </a:rPr>
                                  <m:t>𝑇</m:t>
                                </m:r>
                              </m:sup>
                            </m:sSup>
                          </m:sup>
                        </m:sSup>
                      </m:oMath>
                    </m:oMathPara>
                  </a14:m>
                  <a:endParaRPr lang="en-US" sz="2000" dirty="0"/>
                </a:p>
              </p:txBody>
            </p:sp>
          </mc:Choice>
          <mc:Fallback xmlns="">
            <p:sp>
              <p:nvSpPr>
                <p:cNvPr id="24" name="TextBox 23"/>
                <p:cNvSpPr txBox="1">
                  <a:spLocks noRot="1" noChangeAspect="1" noMove="1" noResize="1" noEditPoints="1" noAdjustHandles="1" noChangeArrowheads="1" noChangeShapeType="1" noTextEdit="1"/>
                </p:cNvSpPr>
                <p:nvPr/>
              </p:nvSpPr>
              <p:spPr>
                <a:xfrm>
                  <a:off x="152298" y="5680501"/>
                  <a:ext cx="2588565" cy="670568"/>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82779" y="6215797"/>
                  <a:ext cx="6052271" cy="67056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𝑏</m:t>
                            </m:r>
                          </m:e>
                          <m:sup>
                            <m:r>
                              <a:rPr lang="en-US" sz="2000" b="0" i="1" smtClean="0">
                                <a:latin typeface="Cambria Math" charset="0"/>
                              </a:rPr>
                              <m:t>[1]</m:t>
                            </m:r>
                          </m:sup>
                        </m:sSup>
                        <m:r>
                          <a:rPr lang="en-US" sz="2000" b="0" i="1" smtClean="0">
                            <a:latin typeface="Cambria Math" charset="0"/>
                          </a:rPr>
                          <m:t>=</m:t>
                        </m:r>
                        <m:f>
                          <m:fPr>
                            <m:ctrlPr>
                              <a:rPr lang="en-US" sz="2000" b="0" i="1" smtClean="0">
                                <a:latin typeface="Cambria Math" panose="02040503050406030204" pitchFamily="18" charset="0"/>
                              </a:rPr>
                            </m:ctrlPr>
                          </m:fPr>
                          <m:num>
                            <m:r>
                              <a:rPr lang="en-US" sz="2000" b="0" i="1" smtClean="0">
                                <a:latin typeface="Cambria Math" charset="0"/>
                              </a:rPr>
                              <m:t>1</m:t>
                            </m:r>
                          </m:num>
                          <m:den>
                            <m:r>
                              <a:rPr lang="en-US" sz="2000" b="0" i="1" smtClean="0">
                                <a:latin typeface="Cambria Math" charset="0"/>
                              </a:rPr>
                              <m:t>𝑚</m:t>
                            </m:r>
                          </m:den>
                        </m:f>
                        <m:r>
                          <a:rPr lang="en-US" sz="2000" b="0" i="1" smtClean="0">
                            <a:latin typeface="Cambria Math" charset="0"/>
                          </a:rPr>
                          <m:t>𝑛𝑝</m:t>
                        </m:r>
                        <m:r>
                          <a:rPr lang="en-US" sz="2000" b="0" i="1" smtClean="0">
                            <a:latin typeface="Cambria Math" charset="0"/>
                          </a:rPr>
                          <m:t>. </m:t>
                        </m:r>
                        <m:r>
                          <m:rPr>
                            <m:sty m:val="p"/>
                          </m:rPr>
                          <a:rPr lang="en-US" sz="2000" b="0" i="0" smtClean="0">
                            <a:latin typeface="Cambria Math" charset="0"/>
                          </a:rPr>
                          <m:t>sum</m:t>
                        </m:r>
                        <m:r>
                          <a:rPr lang="en-US" sz="2000" b="0" i="0" smtClean="0">
                            <a:latin typeface="Cambria Math" charset="0"/>
                          </a:rPr>
                          <m:t>(</m:t>
                        </m:r>
                        <m:r>
                          <m:rPr>
                            <m:sty m:val="p"/>
                          </m:rPr>
                          <a:rPr lang="en-US" sz="2000" b="0" i="0" smtClean="0">
                            <a:latin typeface="Cambria Math" charset="0"/>
                          </a:rPr>
                          <m:t>d</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p>
                        <m:r>
                          <a:rPr lang="en-US" sz="2000" b="0" i="1" smtClean="0">
                            <a:latin typeface="Cambria Math" charset="0"/>
                          </a:rPr>
                          <m:t>,</m:t>
                        </m:r>
                        <m:r>
                          <a:rPr lang="en-US" sz="2000" b="0" i="1" smtClean="0">
                            <a:latin typeface="Cambria Math" charset="0"/>
                          </a:rPr>
                          <m:t>𝑎𝑥𝑖𝑠</m:t>
                        </m:r>
                        <m:r>
                          <a:rPr lang="en-US" sz="2000" b="0" i="1" smtClean="0">
                            <a:latin typeface="Cambria Math" charset="0"/>
                          </a:rPr>
                          <m:t>=1, </m:t>
                        </m:r>
                        <m:r>
                          <a:rPr lang="en-US" sz="2000" b="0" i="1" smtClean="0">
                            <a:latin typeface="Cambria Math" charset="0"/>
                          </a:rPr>
                          <m:t>𝑘𝑒𝑒𝑝𝑑𝑖𝑚𝑠</m:t>
                        </m:r>
                        <m:r>
                          <a:rPr lang="en-US" sz="2000" b="0" i="1" smtClean="0">
                            <a:latin typeface="Cambria Math" charset="0"/>
                          </a:rPr>
                          <m:t>=</m:t>
                        </m:r>
                        <m:r>
                          <a:rPr lang="en-US" sz="2000" b="0" i="1" smtClean="0">
                            <a:latin typeface="Cambria Math" charset="0"/>
                          </a:rPr>
                          <m:t>𝑇𝑟𝑢𝑒</m:t>
                        </m:r>
                        <m:r>
                          <a:rPr lang="en-US" sz="2000" b="0" i="1" smtClean="0">
                            <a:latin typeface="Cambria Math" charset="0"/>
                          </a:rPr>
                          <m:t>)</m:t>
                        </m:r>
                      </m:oMath>
                    </m:oMathPara>
                  </a14:m>
                  <a:endParaRPr lang="en-US" sz="2000" dirty="0"/>
                </a:p>
              </p:txBody>
            </p:sp>
          </mc:Choice>
          <mc:Fallback xmlns="">
            <p:sp>
              <p:nvSpPr>
                <p:cNvPr id="25" name="TextBox 24"/>
                <p:cNvSpPr txBox="1">
                  <a:spLocks noRot="1" noChangeAspect="1" noMove="1" noResize="1" noEditPoints="1" noAdjustHandles="1" noChangeArrowheads="1" noChangeShapeType="1" noTextEdit="1"/>
                </p:cNvSpPr>
                <p:nvPr/>
              </p:nvSpPr>
              <p:spPr>
                <a:xfrm>
                  <a:off x="182779" y="6215797"/>
                  <a:ext cx="6052271" cy="670568"/>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82779" y="5355006"/>
                  <a:ext cx="3513976" cy="46076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𝑑𝑍</m:t>
                            </m:r>
                          </m:e>
                          <m:sup>
                            <m:r>
                              <a:rPr lang="en-US" sz="2000" b="0" i="1" smtClean="0">
                                <a:latin typeface="Cambria Math" charset="0"/>
                              </a:rPr>
                              <m:t>[1]</m:t>
                            </m:r>
                          </m:sup>
                        </m:sSup>
                        <m:r>
                          <a:rPr lang="en-US" sz="2000" b="0" i="1" smtClean="0">
                            <a:latin typeface="Cambria Math" charset="0"/>
                          </a:rPr>
                          <m:t>=</m:t>
                        </m:r>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𝑊</m:t>
                            </m:r>
                          </m:e>
                          <m:sup>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e>
                              <m:sup>
                                <m:r>
                                  <a:rPr lang="en-US" sz="2000" b="0" i="1" smtClean="0">
                                    <a:latin typeface="Cambria Math" charset="0"/>
                                  </a:rPr>
                                  <m:t>𝑇</m:t>
                                </m:r>
                              </m:sup>
                            </m:sSup>
                          </m:sup>
                        </m:sSup>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2</m:t>
                                </m:r>
                              </m:e>
                            </m:d>
                          </m:sup>
                        </m:sSup>
                        <m:sSup>
                          <m:sSupPr>
                            <m:ctrlPr>
                              <a:rPr lang="en-US" sz="2000" b="0" i="1" smtClean="0">
                                <a:latin typeface="Cambria Math" panose="02040503050406030204" pitchFamily="18" charset="0"/>
                              </a:rPr>
                            </m:ctrlPr>
                          </m:sSupPr>
                          <m:e>
                            <m:sSup>
                              <m:sSupPr>
                                <m:ctrlPr>
                                  <a:rPr lang="en-US" sz="2000" b="0" i="1" smtClean="0">
                                    <a:latin typeface="Cambria Math" panose="02040503050406030204" pitchFamily="18" charset="0"/>
                                  </a:rPr>
                                </m:ctrlPr>
                              </m:sSupPr>
                              <m:e>
                                <m:r>
                                  <a:rPr lang="en-US" sz="2000" b="0" i="1" smtClean="0">
                                    <a:latin typeface="Cambria Math" charset="0"/>
                                  </a:rPr>
                                  <m:t>𝑔</m:t>
                                </m:r>
                              </m:e>
                              <m:sup>
                                <m:r>
                                  <a:rPr lang="en-US" sz="2000" b="0" i="1" smtClean="0">
                                    <a:latin typeface="Cambria Math" charset="0"/>
                                  </a:rPr>
                                  <m:t>′</m:t>
                                </m:r>
                              </m:sup>
                            </m:sSup>
                          </m:e>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p>
                        <m:r>
                          <a:rPr lang="en-US" sz="2000" b="0" i="0"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p>
                        <m:r>
                          <a:rPr lang="en-US" sz="2000" b="0" i="0" smtClean="0">
                            <a:latin typeface="Cambria Math" charset="0"/>
                          </a:rPr>
                          <m:t>)</m:t>
                        </m:r>
                      </m:oMath>
                    </m:oMathPara>
                  </a14:m>
                  <a:endParaRPr lang="en-US" sz="2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182779" y="5355006"/>
                  <a:ext cx="3513976" cy="460767"/>
                </a:xfrm>
                <a:prstGeom prst="rect">
                  <a:avLst/>
                </a:prstGeom>
                <a:blipFill rotWithShape="0">
                  <a:blip r:embed="rId14"/>
                  <a:stretch>
                    <a:fillRect l="-171" b="-6250"/>
                  </a:stretch>
                </a:blipFill>
              </p:spPr>
              <p:txBody>
                <a:bodyPr/>
                <a:lstStyle/>
                <a:p>
                  <a:r>
                    <a:rPr lang="en-US">
                      <a:noFill/>
                    </a:rPr>
                    <a:t> </a:t>
                  </a:r>
                </a:p>
              </p:txBody>
            </p:sp>
          </mc:Fallback>
        </mc:AlternateContent>
      </p:grpSp>
      <p:grpSp>
        <p:nvGrpSpPr>
          <p:cNvPr id="13" name="Group 12"/>
          <p:cNvGrpSpPr/>
          <p:nvPr/>
        </p:nvGrpSpPr>
        <p:grpSpPr>
          <a:xfrm>
            <a:off x="638695" y="1671037"/>
            <a:ext cx="2823756" cy="2297303"/>
            <a:chOff x="209376" y="1086274"/>
            <a:chExt cx="3272788" cy="2777728"/>
          </a:xfrm>
        </p:grpSpPr>
        <p:grpSp>
          <p:nvGrpSpPr>
            <p:cNvPr id="14" name="Group 13"/>
            <p:cNvGrpSpPr/>
            <p:nvPr/>
          </p:nvGrpSpPr>
          <p:grpSpPr>
            <a:xfrm>
              <a:off x="321923" y="1175898"/>
              <a:ext cx="2620973" cy="2519690"/>
              <a:chOff x="924674" y="1695236"/>
              <a:chExt cx="2243052" cy="2197303"/>
            </a:xfrm>
          </p:grpSpPr>
          <mc:AlternateContent xmlns:mc="http://schemas.openxmlformats.org/markup-compatibility/2006" xmlns:a14="http://schemas.microsoft.com/office/drawing/2010/main">
            <mc:Choice Requires="a14">
              <p:sp>
                <p:nvSpPr>
                  <p:cNvPr id="16" name="TextBox 15"/>
                  <p:cNvSpPr txBox="1"/>
                  <p:nvPr/>
                </p:nvSpPr>
                <p:spPr>
                  <a:xfrm>
                    <a:off x="924674" y="1695236"/>
                    <a:ext cx="2034144" cy="3604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𝑍</m:t>
                              </m:r>
                            </m:e>
                            <m:sup>
                              <m:r>
                                <a:rPr lang="en-US" sz="2000" b="0" i="1" smtClean="0">
                                  <a:latin typeface="Cambria Math" charset="0"/>
                                </a:rPr>
                                <m:t>[1]</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𝑊</m:t>
                              </m:r>
                            </m:e>
                            <m:sup>
                              <m:r>
                                <a:rPr lang="en-US" sz="2000" b="0" i="1" smtClean="0">
                                  <a:latin typeface="Cambria Math" charset="0"/>
                                </a:rPr>
                                <m:t>[1]</m:t>
                              </m:r>
                            </m:sup>
                          </m:sSup>
                          <m:r>
                            <a:rPr lang="en-US" sz="2000" b="0" i="1" smtClean="0">
                              <a:latin typeface="Cambria Math" charset="0"/>
                            </a:rPr>
                            <m:t>𝑋</m:t>
                          </m:r>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𝑏</m:t>
                              </m:r>
                            </m:e>
                            <m:sup>
                              <m:r>
                                <a:rPr lang="en-US" sz="2000" b="0" i="1" smtClean="0">
                                  <a:latin typeface="Cambria Math" charset="0"/>
                                </a:rPr>
                                <m:t>[1]</m:t>
                              </m:r>
                            </m:sup>
                          </m:sSup>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924674" y="1695236"/>
                    <a:ext cx="2034144" cy="360435"/>
                  </a:xfrm>
                  <a:prstGeom prst="rect">
                    <a:avLst/>
                  </a:prstGeom>
                  <a:blipFill rotWithShape="0">
                    <a:blip r:embed="rId2"/>
                    <a:stretch>
                      <a:fillRect r="-11905"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924674" y="2083434"/>
                    <a:ext cx="1737383" cy="367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𝐴</m:t>
                              </m:r>
                            </m:e>
                            <m:sup>
                              <m:r>
                                <a:rPr lang="en-US" sz="2000" b="0" i="1" smtClean="0">
                                  <a:latin typeface="Cambria Math" charset="0"/>
                                </a:rPr>
                                <m:t>[1]</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𝑔</m:t>
                              </m:r>
                            </m:e>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p>
                          <m:r>
                            <a:rPr lang="en-US" sz="2000" b="0" i="0"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p>
                          <m:r>
                            <a:rPr lang="en-US" sz="2000" b="0" i="1" smtClean="0">
                              <a:latin typeface="Cambria Math" charset="0"/>
                            </a:rPr>
                            <m:t>)</m:t>
                          </m:r>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924674" y="2083434"/>
                    <a:ext cx="1737383" cy="367537"/>
                  </a:xfrm>
                  <a:prstGeom prst="rect">
                    <a:avLst/>
                  </a:prstGeom>
                  <a:blipFill rotWithShape="0">
                    <a:blip r:embed="rId3"/>
                    <a:stretch>
                      <a:fillRect r="-13589" b="-385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924674" y="2478813"/>
                    <a:ext cx="2243052" cy="3604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𝑍</m:t>
                              </m:r>
                            </m:e>
                            <m:sup>
                              <m:r>
                                <a:rPr lang="en-US" sz="2000" b="0" i="1" smtClean="0">
                                  <a:latin typeface="Cambria Math" charset="0"/>
                                </a:rPr>
                                <m:t>[2]</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𝑊</m:t>
                              </m:r>
                            </m:e>
                            <m:sup>
                              <m:r>
                                <a:rPr lang="en-US" sz="2000" b="0" i="1" smtClean="0">
                                  <a:latin typeface="Cambria Math" charset="0"/>
                                </a:rPr>
                                <m:t>[2]</m:t>
                              </m:r>
                            </m:sup>
                          </m:sSup>
                          <m:sSup>
                            <m:sSupPr>
                              <m:ctrlPr>
                                <a:rPr lang="en-US" sz="2000" b="0" i="1" smtClean="0">
                                  <a:latin typeface="Cambria Math" panose="02040503050406030204" pitchFamily="18" charset="0"/>
                                </a:rPr>
                              </m:ctrlPr>
                            </m:sSupPr>
                            <m:e>
                              <m:r>
                                <a:rPr lang="en-US" sz="2000" b="0" i="1" smtClean="0">
                                  <a:latin typeface="Cambria Math" charset="0"/>
                                </a:rPr>
                                <m:t>𝐴</m:t>
                              </m:r>
                            </m:e>
                            <m:sup>
                              <m:r>
                                <a:rPr lang="en-US" sz="2000" b="0" i="1" smtClean="0">
                                  <a:latin typeface="Cambria Math" charset="0"/>
                                </a:rPr>
                                <m:t>[1]</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𝑏</m:t>
                              </m:r>
                            </m:e>
                            <m:sup>
                              <m:r>
                                <a:rPr lang="en-US" sz="2000" b="0" i="1" smtClean="0">
                                  <a:latin typeface="Cambria Math" charset="0"/>
                                </a:rPr>
                                <m:t>[2]</m:t>
                              </m:r>
                            </m:sup>
                          </m:sSup>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924674" y="2478813"/>
                    <a:ext cx="2243052" cy="360435"/>
                  </a:xfrm>
                  <a:prstGeom prst="rect">
                    <a:avLst/>
                  </a:prstGeom>
                  <a:blipFill rotWithShape="0">
                    <a:blip r:embed="rId4"/>
                    <a:stretch>
                      <a:fillRect r="-12432"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924674" y="2867011"/>
                    <a:ext cx="1737383" cy="367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𝐴</m:t>
                              </m:r>
                            </m:e>
                            <m:sup>
                              <m:r>
                                <a:rPr lang="en-US" sz="2000" b="0" i="1" smtClean="0">
                                  <a:latin typeface="Cambria Math" charset="0"/>
                                </a:rPr>
                                <m:t>[2]</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𝑔</m:t>
                              </m:r>
                            </m:e>
                            <m:sup>
                              <m:d>
                                <m:dPr>
                                  <m:begChr m:val="["/>
                                  <m:endChr m:val="]"/>
                                  <m:ctrlPr>
                                    <a:rPr lang="en-US" sz="2000" b="0" i="1" smtClean="0">
                                      <a:latin typeface="Cambria Math" panose="02040503050406030204" pitchFamily="18" charset="0"/>
                                    </a:rPr>
                                  </m:ctrlPr>
                                </m:dPr>
                                <m:e>
                                  <m:r>
                                    <a:rPr lang="en-US" sz="2000" b="0" i="1" smtClean="0">
                                      <a:latin typeface="Cambria Math" charset="0"/>
                                    </a:rPr>
                                    <m:t>2</m:t>
                                  </m:r>
                                </m:e>
                              </m:d>
                            </m:sup>
                          </m:sSup>
                          <m:r>
                            <a:rPr lang="en-US" sz="2000" b="0" i="0"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2</m:t>
                                  </m:r>
                                </m:e>
                              </m:d>
                            </m:sup>
                          </m:sSup>
                          <m:r>
                            <a:rPr lang="en-US" sz="2000" b="0" i="1" smtClean="0">
                              <a:latin typeface="Cambria Math" charset="0"/>
                            </a:rPr>
                            <m:t>)</m:t>
                          </m:r>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924674" y="2867011"/>
                    <a:ext cx="1737383" cy="367537"/>
                  </a:xfrm>
                  <a:prstGeom prst="rect">
                    <a:avLst/>
                  </a:prstGeom>
                  <a:blipFill rotWithShape="0">
                    <a:blip r:embed="rId5"/>
                    <a:stretch>
                      <a:fillRect r="-13589" b="-379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926598" y="3503530"/>
                    <a:ext cx="2173526" cy="389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𝐴</m:t>
                              </m:r>
                            </m:e>
                            <m:sup>
                              <m:r>
                                <a:rPr lang="en-US" sz="2000" b="0" i="1" smtClean="0">
                                  <a:latin typeface="Cambria Math" charset="0"/>
                                </a:rPr>
                                <m:t>[</m:t>
                              </m:r>
                              <m:r>
                                <a:rPr lang="en-US" sz="2000" b="0" i="1" smtClean="0">
                                  <a:latin typeface="Cambria Math" charset="0"/>
                                </a:rPr>
                                <m:t>𝐿</m:t>
                              </m:r>
                              <m:r>
                                <a:rPr lang="en-US" sz="2000" b="0" i="1" smtClean="0">
                                  <a:latin typeface="Cambria Math" charset="0"/>
                                </a:rPr>
                                <m:t>]</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𝑔</m:t>
                              </m:r>
                            </m:e>
                            <m:sup>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sup>
                          </m:sSup>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sup>
                              </m:sSup>
                            </m:e>
                          </m:d>
                          <m:r>
                            <a:rPr lang="en-US" sz="2000" b="0" i="1" smtClean="0">
                              <a:latin typeface="Cambria Math" charset="0"/>
                            </a:rPr>
                            <m:t>=</m:t>
                          </m:r>
                          <m:acc>
                            <m:accPr>
                              <m:chr m:val="̂"/>
                              <m:ctrlPr>
                                <a:rPr lang="en-US" sz="2000" b="0" i="1" smtClean="0">
                                  <a:latin typeface="Cambria Math" panose="02040503050406030204" pitchFamily="18" charset="0"/>
                                </a:rPr>
                              </m:ctrlPr>
                            </m:accPr>
                            <m:e>
                              <m:r>
                                <a:rPr lang="en-US" sz="2000" b="0" i="1" smtClean="0">
                                  <a:latin typeface="Cambria Math" charset="0"/>
                                </a:rPr>
                                <m:t>𝑌</m:t>
                              </m:r>
                            </m:e>
                          </m:acc>
                        </m:oMath>
                      </m:oMathPara>
                    </a14:m>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926598" y="3503530"/>
                    <a:ext cx="2173526" cy="389009"/>
                  </a:xfrm>
                  <a:prstGeom prst="rect">
                    <a:avLst/>
                  </a:prstGeom>
                  <a:blipFill rotWithShape="0">
                    <a:blip r:embed="rId6"/>
                    <a:stretch>
                      <a:fillRect r="-24791" b="-25000"/>
                    </a:stretch>
                  </a:blipFill>
                </p:spPr>
                <p:txBody>
                  <a:bodyPr/>
                  <a:lstStyle/>
                  <a:p>
                    <a:r>
                      <a:rPr lang="en-US">
                        <a:noFill/>
                      </a:rPr>
                      <a:t> </a:t>
                    </a:r>
                  </a:p>
                </p:txBody>
              </p:sp>
            </mc:Fallback>
          </mc:AlternateContent>
          <p:sp>
            <p:nvSpPr>
              <p:cNvPr id="21" name="TextBox 20"/>
              <p:cNvSpPr txBox="1"/>
              <p:nvPr/>
            </p:nvSpPr>
            <p:spPr>
              <a:xfrm rot="16200000">
                <a:off x="1235280" y="3259785"/>
                <a:ext cx="411964" cy="342418"/>
              </a:xfrm>
              <a:prstGeom prst="rect">
                <a:avLst/>
              </a:prstGeom>
              <a:noFill/>
            </p:spPr>
            <p:txBody>
              <a:bodyPr wrap="square" rtlCol="0">
                <a:spAutoFit/>
              </a:bodyPr>
              <a:lstStyle/>
              <a:p>
                <a:r>
                  <a:rPr lang="mr-IN" sz="2000"/>
                  <a:t>…</a:t>
                </a:r>
                <a:endParaRPr lang="en-US" sz="2000" dirty="0"/>
              </a:p>
            </p:txBody>
          </p:sp>
        </p:grpSp>
        <p:sp>
          <p:nvSpPr>
            <p:cNvPr id="15" name="Rectangle 14"/>
            <p:cNvSpPr/>
            <p:nvPr/>
          </p:nvSpPr>
          <p:spPr>
            <a:xfrm>
              <a:off x="209376" y="1086274"/>
              <a:ext cx="3272788" cy="277772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pic>
        <p:nvPicPr>
          <p:cNvPr id="22" name="Picture 21"/>
          <p:cNvPicPr>
            <a:picLocks noChangeAspect="1"/>
          </p:cNvPicPr>
          <p:nvPr/>
        </p:nvPicPr>
        <p:blipFill>
          <a:blip r:embed="rId15"/>
          <a:stretch>
            <a:fillRect/>
          </a:stretch>
        </p:blipFill>
        <p:spPr>
          <a:xfrm>
            <a:off x="416820" y="4785597"/>
            <a:ext cx="3695700" cy="1724025"/>
          </a:xfrm>
          <a:prstGeom prst="rect">
            <a:avLst/>
          </a:prstGeom>
        </p:spPr>
      </p:pic>
      <p:pic>
        <p:nvPicPr>
          <p:cNvPr id="24" name="Picture 23"/>
          <p:cNvPicPr>
            <a:picLocks noChangeAspect="1"/>
          </p:cNvPicPr>
          <p:nvPr/>
        </p:nvPicPr>
        <p:blipFill>
          <a:blip r:embed="rId16"/>
          <a:stretch>
            <a:fillRect/>
          </a:stretch>
        </p:blipFill>
        <p:spPr>
          <a:xfrm>
            <a:off x="4568111" y="5165247"/>
            <a:ext cx="3245854" cy="1692753"/>
          </a:xfrm>
          <a:prstGeom prst="rect">
            <a:avLst/>
          </a:prstGeom>
        </p:spPr>
      </p:pic>
      <p:sp>
        <p:nvSpPr>
          <p:cNvPr id="3" name="Footer Placeholder 2"/>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289928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79" y="-146653"/>
            <a:ext cx="10515600" cy="1325563"/>
          </a:xfrm>
        </p:spPr>
        <p:txBody>
          <a:bodyPr/>
          <a:lstStyle/>
          <a:p>
            <a:r>
              <a:rPr lang="en-US" dirty="0"/>
              <a:t>Forward propagation for layer </a:t>
            </a:r>
            <a:r>
              <a:rPr lang="en-US" i="1" dirty="0"/>
              <a:t>l</a:t>
            </a:r>
            <a:r>
              <a:rPr lang="en-US" dirty="0"/>
              <a:t> </a:t>
            </a:r>
          </a:p>
        </p:txBody>
      </p:sp>
      <mc:AlternateContent xmlns:mc="http://schemas.openxmlformats.org/markup-compatibility/2006" xmlns:a14="http://schemas.microsoft.com/office/drawing/2010/main">
        <mc:Choice Requires="a14">
          <p:sp>
            <p:nvSpPr>
              <p:cNvPr id="4" name="TextBox 3"/>
              <p:cNvSpPr txBox="1"/>
              <p:nvPr/>
            </p:nvSpPr>
            <p:spPr>
              <a:xfrm>
                <a:off x="768190" y="4652239"/>
                <a:ext cx="2333139" cy="60593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Input </a:t>
                </a:r>
                <a14:m>
                  <m:oMath xmlns:m="http://schemas.openxmlformats.org/officeDocument/2006/math">
                    <m:sSup>
                      <m:sSupPr>
                        <m:ctrlPr>
                          <a:rPr lang="en-US" sz="3200" b="0" i="1" smtClean="0">
                            <a:latin typeface="Cambria Math" panose="02040503050406030204" pitchFamily="18" charset="0"/>
                            <a:ea typeface="Century Schoolbook" charset="0"/>
                            <a:cs typeface="Century Schoolbook" charset="0"/>
                          </a:rPr>
                        </m:ctrlPr>
                      </m:sSupPr>
                      <m:e>
                        <m:r>
                          <a:rPr lang="en-US" sz="3200" b="0" i="1" smtClean="0">
                            <a:latin typeface="Cambria Math" charset="0"/>
                            <a:ea typeface="Century Schoolbook" charset="0"/>
                            <a:cs typeface="Century Schoolbook" charset="0"/>
                          </a:rPr>
                          <m:t>𝑎</m:t>
                        </m:r>
                      </m:e>
                      <m:sup>
                        <m:r>
                          <a:rPr lang="en-US" sz="3200" b="0" i="1" smtClean="0">
                            <a:latin typeface="Cambria Math" charset="0"/>
                            <a:ea typeface="Century Schoolbook" charset="0"/>
                            <a:cs typeface="Century Schoolbook" charset="0"/>
                          </a:rPr>
                          <m:t>[</m:t>
                        </m:r>
                        <m:r>
                          <a:rPr lang="en-US" sz="3200" b="0" i="1" smtClean="0">
                            <a:latin typeface="Cambria Math" charset="0"/>
                            <a:ea typeface="Century Schoolbook" charset="0"/>
                            <a:cs typeface="Century Schoolbook" charset="0"/>
                          </a:rPr>
                          <m:t>𝑙</m:t>
                        </m:r>
                        <m:r>
                          <a:rPr lang="en-US" sz="3200" b="0" i="1" smtClean="0">
                            <a:latin typeface="Cambria Math" charset="0"/>
                            <a:ea typeface="Century Schoolbook" charset="0"/>
                            <a:cs typeface="Century Schoolbook" charset="0"/>
                          </a:rPr>
                          <m:t>−1]</m:t>
                        </m:r>
                      </m:sup>
                    </m:sSup>
                  </m:oMath>
                </a14:m>
                <a:endParaRPr lang="en-US" sz="3200" dirty="0">
                  <a:latin typeface="Century Schoolbook" charset="0"/>
                  <a:ea typeface="Century Schoolbook" charset="0"/>
                  <a:cs typeface="Century Schoolbook"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768190" y="4652239"/>
                <a:ext cx="2333139" cy="605935"/>
              </a:xfrm>
              <a:prstGeom prst="rect">
                <a:avLst/>
              </a:prstGeom>
              <a:blipFill>
                <a:blip r:embed="rId2"/>
                <a:stretch>
                  <a:fillRect l="-6527" t="-10000" b="-3100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768190" y="5371867"/>
                <a:ext cx="4416274" cy="60593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O</a:t>
                </a:r>
                <a14:m>
                  <m:oMath xmlns:m="http://schemas.openxmlformats.org/officeDocument/2006/math">
                    <m:r>
                      <m:rPr>
                        <m:sty m:val="p"/>
                      </m:rPr>
                      <a:rPr lang="en-US" sz="3200" b="0" i="0" smtClean="0">
                        <a:latin typeface="Cambria Math" charset="0"/>
                        <a:ea typeface="Century Schoolbook" charset="0"/>
                        <a:cs typeface="Century Schoolbook" charset="0"/>
                      </a:rPr>
                      <m:t>utput</m:t>
                    </m:r>
                    <m:r>
                      <a:rPr lang="en-US" sz="3200" b="0" i="0" smtClean="0">
                        <a:latin typeface="Cambria Math" charset="0"/>
                        <a:ea typeface="Century Schoolbook" charset="0"/>
                        <a:cs typeface="Century Schoolbook" charset="0"/>
                      </a:rPr>
                      <m:t> </m:t>
                    </m:r>
                    <m:sSup>
                      <m:sSupPr>
                        <m:ctrlPr>
                          <a:rPr lang="en-US" sz="3200" b="0" i="1" smtClean="0">
                            <a:latin typeface="Cambria Math" panose="02040503050406030204" pitchFamily="18" charset="0"/>
                            <a:ea typeface="Century Schoolbook" charset="0"/>
                            <a:cs typeface="Century Schoolbook" charset="0"/>
                          </a:rPr>
                        </m:ctrlPr>
                      </m:sSupPr>
                      <m:e>
                        <m:r>
                          <a:rPr lang="en-US" sz="3200" b="0" i="1" smtClean="0">
                            <a:latin typeface="Cambria Math" charset="0"/>
                            <a:ea typeface="Century Schoolbook" charset="0"/>
                            <a:cs typeface="Century Schoolbook" charset="0"/>
                          </a:rPr>
                          <m:t>𝑎</m:t>
                        </m:r>
                      </m:e>
                      <m:sup>
                        <m:r>
                          <a:rPr lang="en-US" sz="3200" b="0" i="1" smtClean="0">
                            <a:latin typeface="Cambria Math" charset="0"/>
                            <a:ea typeface="Century Schoolbook" charset="0"/>
                            <a:cs typeface="Century Schoolbook" charset="0"/>
                          </a:rPr>
                          <m:t>[</m:t>
                        </m:r>
                        <m:r>
                          <a:rPr lang="en-US" sz="3200" b="0" i="1" smtClean="0">
                            <a:latin typeface="Cambria Math" charset="0"/>
                            <a:ea typeface="Century Schoolbook" charset="0"/>
                            <a:cs typeface="Century Schoolbook" charset="0"/>
                          </a:rPr>
                          <m:t>𝑙</m:t>
                        </m:r>
                        <m:r>
                          <a:rPr lang="en-US" sz="3200" b="0" i="1" smtClean="0">
                            <a:latin typeface="Cambria Math" charset="0"/>
                            <a:ea typeface="Century Schoolbook" charset="0"/>
                            <a:cs typeface="Century Schoolbook" charset="0"/>
                          </a:rPr>
                          <m:t>]</m:t>
                        </m:r>
                      </m:sup>
                    </m:sSup>
                    <m:r>
                      <a:rPr lang="en-US" sz="3200" b="0" i="1" smtClean="0">
                        <a:latin typeface="Cambria Math" charset="0"/>
                        <a:ea typeface="Century Schoolbook" charset="0"/>
                        <a:cs typeface="Century Schoolbook" charset="0"/>
                      </a:rPr>
                      <m:t>, </m:t>
                    </m:r>
                  </m:oMath>
                </a14:m>
                <a:r>
                  <a:rPr lang="en-US" sz="3200" dirty="0">
                    <a:latin typeface="Century Schoolbook" charset="0"/>
                    <a:ea typeface="Century Schoolbook" charset="0"/>
                    <a:cs typeface="Century Schoolbook" charset="0"/>
                  </a:rPr>
                  <a:t>cache (</a:t>
                </a:r>
                <a14:m>
                  <m:oMath xmlns:m="http://schemas.openxmlformats.org/officeDocument/2006/math">
                    <m:sSup>
                      <m:sSupPr>
                        <m:ctrlPr>
                          <a:rPr lang="en-US" sz="3200" b="0" i="1" smtClean="0">
                            <a:latin typeface="Cambria Math" panose="02040503050406030204" pitchFamily="18" charset="0"/>
                            <a:ea typeface="Century Schoolbook" charset="0"/>
                            <a:cs typeface="Century Schoolbook" charset="0"/>
                          </a:rPr>
                        </m:ctrlPr>
                      </m:sSupPr>
                      <m:e>
                        <m:r>
                          <a:rPr lang="en-US" sz="3200" b="0" i="1" smtClean="0">
                            <a:latin typeface="Cambria Math" charset="0"/>
                            <a:ea typeface="Century Schoolbook" charset="0"/>
                            <a:cs typeface="Century Schoolbook" charset="0"/>
                          </a:rPr>
                          <m:t>𝑧</m:t>
                        </m:r>
                      </m:e>
                      <m:sup>
                        <m:r>
                          <a:rPr lang="en-US" sz="3200" b="0" i="1" smtClean="0">
                            <a:latin typeface="Cambria Math" charset="0"/>
                            <a:ea typeface="Century Schoolbook" charset="0"/>
                            <a:cs typeface="Century Schoolbook" charset="0"/>
                          </a:rPr>
                          <m:t>[</m:t>
                        </m:r>
                        <m:r>
                          <a:rPr lang="en-US" sz="3200" b="0" i="1" smtClean="0">
                            <a:latin typeface="Cambria Math" charset="0"/>
                            <a:ea typeface="Century Schoolbook" charset="0"/>
                            <a:cs typeface="Century Schoolbook" charset="0"/>
                          </a:rPr>
                          <m:t>𝑙</m:t>
                        </m:r>
                        <m:r>
                          <a:rPr lang="en-US" sz="3200" b="0" i="1" smtClean="0">
                            <a:latin typeface="Cambria Math" charset="0"/>
                            <a:ea typeface="Century Schoolbook" charset="0"/>
                            <a:cs typeface="Century Schoolbook" charset="0"/>
                          </a:rPr>
                          <m:t>]</m:t>
                        </m:r>
                      </m:sup>
                    </m:sSup>
                  </m:oMath>
                </a14:m>
                <a:r>
                  <a:rPr lang="en-US" sz="3200" dirty="0">
                    <a:latin typeface="Century Schoolbook" charset="0"/>
                    <a:ea typeface="Century Schoolbook" charset="0"/>
                    <a:cs typeface="Century Schoolbook" charset="0"/>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768190" y="5371867"/>
                <a:ext cx="4416274" cy="605935"/>
              </a:xfrm>
              <a:prstGeom prst="rect">
                <a:avLst/>
              </a:prstGeom>
              <a:blipFill>
                <a:blip r:embed="rId3"/>
                <a:stretch>
                  <a:fillRect l="-3453" t="-10000" r="-138" b="-31000"/>
                </a:stretch>
              </a:blipFill>
            </p:spPr>
            <p:txBody>
              <a:bodyPr/>
              <a:lstStyle/>
              <a:p>
                <a:r>
                  <a:rPr lang="ru-RU">
                    <a:noFill/>
                  </a:rPr>
                  <a:t> </a:t>
                </a:r>
              </a:p>
            </p:txBody>
          </p:sp>
        </mc:Fallback>
      </mc:AlternateContent>
      <p:pic>
        <p:nvPicPr>
          <p:cNvPr id="3" name="Picture 2">
            <a:extLst>
              <a:ext uri="{FF2B5EF4-FFF2-40B4-BE49-F238E27FC236}">
                <a16:creationId xmlns:a16="http://schemas.microsoft.com/office/drawing/2014/main" id="{85C4074B-4C4A-4986-9FDA-313509BEBACC}"/>
              </a:ext>
            </a:extLst>
          </p:cNvPr>
          <p:cNvPicPr>
            <a:picLocks noChangeAspect="1"/>
          </p:cNvPicPr>
          <p:nvPr/>
        </p:nvPicPr>
        <p:blipFill>
          <a:blip r:embed="rId4"/>
          <a:stretch>
            <a:fillRect/>
          </a:stretch>
        </p:blipFill>
        <p:spPr>
          <a:xfrm>
            <a:off x="6659233" y="1457646"/>
            <a:ext cx="4406631" cy="2252828"/>
          </a:xfrm>
          <a:prstGeom prst="rect">
            <a:avLst/>
          </a:prstGeom>
        </p:spPr>
      </p:pic>
      <p:grpSp>
        <p:nvGrpSpPr>
          <p:cNvPr id="15" name="Group 14">
            <a:extLst>
              <a:ext uri="{FF2B5EF4-FFF2-40B4-BE49-F238E27FC236}">
                <a16:creationId xmlns:a16="http://schemas.microsoft.com/office/drawing/2014/main" id="{80784B89-240E-42B8-B841-1A57AC68553B}"/>
              </a:ext>
            </a:extLst>
          </p:cNvPr>
          <p:cNvGrpSpPr/>
          <p:nvPr/>
        </p:nvGrpSpPr>
        <p:grpSpPr>
          <a:xfrm>
            <a:off x="992429" y="870125"/>
            <a:ext cx="2823756" cy="2297303"/>
            <a:chOff x="209376" y="1086274"/>
            <a:chExt cx="3272788" cy="2777728"/>
          </a:xfrm>
        </p:grpSpPr>
        <p:grpSp>
          <p:nvGrpSpPr>
            <p:cNvPr id="16" name="Group 15">
              <a:extLst>
                <a:ext uri="{FF2B5EF4-FFF2-40B4-BE49-F238E27FC236}">
                  <a16:creationId xmlns:a16="http://schemas.microsoft.com/office/drawing/2014/main" id="{F6881CEF-28B7-4B85-8EC9-190FB17A8C8C}"/>
                </a:ext>
              </a:extLst>
            </p:cNvPr>
            <p:cNvGrpSpPr/>
            <p:nvPr/>
          </p:nvGrpSpPr>
          <p:grpSpPr>
            <a:xfrm>
              <a:off x="321923" y="1175898"/>
              <a:ext cx="2620973" cy="2519690"/>
              <a:chOff x="924674" y="1695236"/>
              <a:chExt cx="2243052" cy="2197303"/>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FCDD4FC-276E-4ECB-AD90-E02E2CDAE143}"/>
                      </a:ext>
                    </a:extLst>
                  </p:cNvPr>
                  <p:cNvSpPr txBox="1"/>
                  <p:nvPr/>
                </p:nvSpPr>
                <p:spPr>
                  <a:xfrm>
                    <a:off x="924674" y="1695236"/>
                    <a:ext cx="2034144" cy="3604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𝑍</m:t>
                              </m:r>
                            </m:e>
                            <m:sup>
                              <m:r>
                                <a:rPr lang="en-US" sz="2000" b="0" i="1" smtClean="0">
                                  <a:latin typeface="Cambria Math" charset="0"/>
                                </a:rPr>
                                <m:t>[1]</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𝑊</m:t>
                              </m:r>
                            </m:e>
                            <m:sup>
                              <m:r>
                                <a:rPr lang="en-US" sz="2000" b="0" i="1" smtClean="0">
                                  <a:latin typeface="Cambria Math" charset="0"/>
                                </a:rPr>
                                <m:t>[1]</m:t>
                              </m:r>
                            </m:sup>
                          </m:sSup>
                          <m:r>
                            <a:rPr lang="en-US" sz="2000" b="0" i="1" smtClean="0">
                              <a:latin typeface="Cambria Math" charset="0"/>
                            </a:rPr>
                            <m:t>𝑋</m:t>
                          </m:r>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𝑏</m:t>
                              </m:r>
                            </m:e>
                            <m:sup>
                              <m:r>
                                <a:rPr lang="en-US" sz="2000" b="0" i="1" smtClean="0">
                                  <a:latin typeface="Cambria Math" charset="0"/>
                                </a:rPr>
                                <m:t>[1]</m:t>
                              </m:r>
                            </m:sup>
                          </m:sSup>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924674" y="1695236"/>
                    <a:ext cx="2034144" cy="360435"/>
                  </a:xfrm>
                  <a:prstGeom prst="rect">
                    <a:avLst/>
                  </a:prstGeom>
                  <a:blipFill rotWithShape="0">
                    <a:blip r:embed="rId5"/>
                    <a:stretch>
                      <a:fillRect r="-11905"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448FE6B-668D-4EA1-833C-0A80D5BAFB5C}"/>
                      </a:ext>
                    </a:extLst>
                  </p:cNvPr>
                  <p:cNvSpPr txBox="1"/>
                  <p:nvPr/>
                </p:nvSpPr>
                <p:spPr>
                  <a:xfrm>
                    <a:off x="924674" y="2083434"/>
                    <a:ext cx="1737383" cy="367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𝐴</m:t>
                              </m:r>
                            </m:e>
                            <m:sup>
                              <m:r>
                                <a:rPr lang="en-US" sz="2000" b="0" i="1" smtClean="0">
                                  <a:latin typeface="Cambria Math" charset="0"/>
                                </a:rPr>
                                <m:t>[1]</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𝑔</m:t>
                              </m:r>
                            </m:e>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p>
                          <m:r>
                            <a:rPr lang="en-US" sz="2000" b="0" i="0"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p>
                          <m:r>
                            <a:rPr lang="en-US" sz="2000" b="0" i="1" smtClean="0">
                              <a:latin typeface="Cambria Math" charset="0"/>
                            </a:rPr>
                            <m:t>)</m:t>
                          </m:r>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924674" y="2083434"/>
                    <a:ext cx="1737383" cy="367537"/>
                  </a:xfrm>
                  <a:prstGeom prst="rect">
                    <a:avLst/>
                  </a:prstGeom>
                  <a:blipFill rotWithShape="0">
                    <a:blip r:embed="rId6"/>
                    <a:stretch>
                      <a:fillRect r="-13589" b="-385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E3E81AC-61FE-402C-B6E9-9E73CF75472C}"/>
                      </a:ext>
                    </a:extLst>
                  </p:cNvPr>
                  <p:cNvSpPr txBox="1"/>
                  <p:nvPr/>
                </p:nvSpPr>
                <p:spPr>
                  <a:xfrm>
                    <a:off x="924674" y="2478813"/>
                    <a:ext cx="2243052" cy="3604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𝑍</m:t>
                              </m:r>
                            </m:e>
                            <m:sup>
                              <m:r>
                                <a:rPr lang="en-US" sz="2000" b="0" i="1" smtClean="0">
                                  <a:latin typeface="Cambria Math" charset="0"/>
                                </a:rPr>
                                <m:t>[2]</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𝑊</m:t>
                              </m:r>
                            </m:e>
                            <m:sup>
                              <m:r>
                                <a:rPr lang="en-US" sz="2000" b="0" i="1" smtClean="0">
                                  <a:latin typeface="Cambria Math" charset="0"/>
                                </a:rPr>
                                <m:t>[2]</m:t>
                              </m:r>
                            </m:sup>
                          </m:sSup>
                          <m:sSup>
                            <m:sSupPr>
                              <m:ctrlPr>
                                <a:rPr lang="en-US" sz="2000" b="0" i="1" smtClean="0">
                                  <a:latin typeface="Cambria Math" panose="02040503050406030204" pitchFamily="18" charset="0"/>
                                </a:rPr>
                              </m:ctrlPr>
                            </m:sSupPr>
                            <m:e>
                              <m:r>
                                <a:rPr lang="en-US" sz="2000" b="0" i="1" smtClean="0">
                                  <a:latin typeface="Cambria Math" charset="0"/>
                                </a:rPr>
                                <m:t>𝐴</m:t>
                              </m:r>
                            </m:e>
                            <m:sup>
                              <m:r>
                                <a:rPr lang="en-US" sz="2000" b="0" i="1" smtClean="0">
                                  <a:latin typeface="Cambria Math" charset="0"/>
                                </a:rPr>
                                <m:t>[1]</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𝑏</m:t>
                              </m:r>
                            </m:e>
                            <m:sup>
                              <m:r>
                                <a:rPr lang="en-US" sz="2000" b="0" i="1" smtClean="0">
                                  <a:latin typeface="Cambria Math" charset="0"/>
                                </a:rPr>
                                <m:t>[2]</m:t>
                              </m:r>
                            </m:sup>
                          </m:sSup>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924674" y="2478813"/>
                    <a:ext cx="2243052" cy="360435"/>
                  </a:xfrm>
                  <a:prstGeom prst="rect">
                    <a:avLst/>
                  </a:prstGeom>
                  <a:blipFill rotWithShape="0">
                    <a:blip r:embed="rId7"/>
                    <a:stretch>
                      <a:fillRect r="-12432"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4B86AE6-3BE3-42EE-A7AB-E81F03ACC930}"/>
                      </a:ext>
                    </a:extLst>
                  </p:cNvPr>
                  <p:cNvSpPr txBox="1"/>
                  <p:nvPr/>
                </p:nvSpPr>
                <p:spPr>
                  <a:xfrm>
                    <a:off x="924674" y="2867011"/>
                    <a:ext cx="1737383" cy="367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𝐴</m:t>
                              </m:r>
                            </m:e>
                            <m:sup>
                              <m:r>
                                <a:rPr lang="en-US" sz="2000" b="0" i="1" smtClean="0">
                                  <a:latin typeface="Cambria Math" charset="0"/>
                                </a:rPr>
                                <m:t>[2]</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𝑔</m:t>
                              </m:r>
                            </m:e>
                            <m:sup>
                              <m:d>
                                <m:dPr>
                                  <m:begChr m:val="["/>
                                  <m:endChr m:val="]"/>
                                  <m:ctrlPr>
                                    <a:rPr lang="en-US" sz="2000" b="0" i="1" smtClean="0">
                                      <a:latin typeface="Cambria Math" panose="02040503050406030204" pitchFamily="18" charset="0"/>
                                    </a:rPr>
                                  </m:ctrlPr>
                                </m:dPr>
                                <m:e>
                                  <m:r>
                                    <a:rPr lang="en-US" sz="2000" b="0" i="1" smtClean="0">
                                      <a:latin typeface="Cambria Math" charset="0"/>
                                    </a:rPr>
                                    <m:t>2</m:t>
                                  </m:r>
                                </m:e>
                              </m:d>
                            </m:sup>
                          </m:sSup>
                          <m:r>
                            <a:rPr lang="en-US" sz="2000" b="0" i="0"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2</m:t>
                                  </m:r>
                                </m:e>
                              </m:d>
                            </m:sup>
                          </m:sSup>
                          <m:r>
                            <a:rPr lang="en-US" sz="2000" b="0" i="1" smtClean="0">
                              <a:latin typeface="Cambria Math" charset="0"/>
                            </a:rPr>
                            <m:t>)</m:t>
                          </m:r>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924674" y="2867011"/>
                    <a:ext cx="1737383" cy="367537"/>
                  </a:xfrm>
                  <a:prstGeom prst="rect">
                    <a:avLst/>
                  </a:prstGeom>
                  <a:blipFill rotWithShape="0">
                    <a:blip r:embed="rId8"/>
                    <a:stretch>
                      <a:fillRect r="-13589" b="-379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123C46B-F514-4A46-9D2D-B27FC74E81D7}"/>
                      </a:ext>
                    </a:extLst>
                  </p:cNvPr>
                  <p:cNvSpPr txBox="1"/>
                  <p:nvPr/>
                </p:nvSpPr>
                <p:spPr>
                  <a:xfrm>
                    <a:off x="926598" y="3503530"/>
                    <a:ext cx="2173526" cy="389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𝐴</m:t>
                              </m:r>
                            </m:e>
                            <m:sup>
                              <m:r>
                                <a:rPr lang="en-US" sz="2000" b="0" i="1" smtClean="0">
                                  <a:latin typeface="Cambria Math" charset="0"/>
                                </a:rPr>
                                <m:t>[</m:t>
                              </m:r>
                              <m:r>
                                <a:rPr lang="en-US" sz="2000" b="0" i="1" smtClean="0">
                                  <a:latin typeface="Cambria Math" charset="0"/>
                                </a:rPr>
                                <m:t>𝐿</m:t>
                              </m:r>
                              <m:r>
                                <a:rPr lang="en-US" sz="2000" b="0" i="1" smtClean="0">
                                  <a:latin typeface="Cambria Math" charset="0"/>
                                </a:rPr>
                                <m:t>]</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𝑔</m:t>
                              </m:r>
                            </m:e>
                            <m:sup>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sup>
                          </m:sSup>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sup>
                              </m:sSup>
                            </m:e>
                          </m:d>
                          <m:r>
                            <a:rPr lang="en-US" sz="2000" b="0" i="1" smtClean="0">
                              <a:latin typeface="Cambria Math" charset="0"/>
                            </a:rPr>
                            <m:t>=</m:t>
                          </m:r>
                          <m:acc>
                            <m:accPr>
                              <m:chr m:val="̂"/>
                              <m:ctrlPr>
                                <a:rPr lang="en-US" sz="2000" b="0" i="1" smtClean="0">
                                  <a:latin typeface="Cambria Math" panose="02040503050406030204" pitchFamily="18" charset="0"/>
                                </a:rPr>
                              </m:ctrlPr>
                            </m:accPr>
                            <m:e>
                              <m:r>
                                <a:rPr lang="en-US" sz="2000" b="0" i="1" smtClean="0">
                                  <a:latin typeface="Cambria Math" charset="0"/>
                                </a:rPr>
                                <m:t>𝑌</m:t>
                              </m:r>
                            </m:e>
                          </m:acc>
                        </m:oMath>
                      </m:oMathPara>
                    </a14:m>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926598" y="3503530"/>
                    <a:ext cx="2173526" cy="389009"/>
                  </a:xfrm>
                  <a:prstGeom prst="rect">
                    <a:avLst/>
                  </a:prstGeom>
                  <a:blipFill rotWithShape="0">
                    <a:blip r:embed="rId9"/>
                    <a:stretch>
                      <a:fillRect r="-24791" b="-25000"/>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02D4C382-2482-4CAE-ACFB-2B0FDF5FC52E}"/>
                  </a:ext>
                </a:extLst>
              </p:cNvPr>
              <p:cNvSpPr txBox="1"/>
              <p:nvPr/>
            </p:nvSpPr>
            <p:spPr>
              <a:xfrm rot="16200000">
                <a:off x="1235280" y="3259785"/>
                <a:ext cx="411964" cy="342418"/>
              </a:xfrm>
              <a:prstGeom prst="rect">
                <a:avLst/>
              </a:prstGeom>
              <a:noFill/>
            </p:spPr>
            <p:txBody>
              <a:bodyPr wrap="square" rtlCol="0">
                <a:spAutoFit/>
              </a:bodyPr>
              <a:lstStyle/>
              <a:p>
                <a:r>
                  <a:rPr lang="mr-IN" sz="2000"/>
                  <a:t>…</a:t>
                </a:r>
                <a:endParaRPr lang="en-US" sz="2000" dirty="0"/>
              </a:p>
            </p:txBody>
          </p:sp>
        </p:grpSp>
        <p:sp>
          <p:nvSpPr>
            <p:cNvPr id="17" name="Rectangle 16">
              <a:extLst>
                <a:ext uri="{FF2B5EF4-FFF2-40B4-BE49-F238E27FC236}">
                  <a16:creationId xmlns:a16="http://schemas.microsoft.com/office/drawing/2014/main" id="{BDAF85D8-5B85-4123-8872-C887FB270F5B}"/>
                </a:ext>
              </a:extLst>
            </p:cNvPr>
            <p:cNvSpPr/>
            <p:nvPr/>
          </p:nvSpPr>
          <p:spPr>
            <a:xfrm>
              <a:off x="209376" y="1086274"/>
              <a:ext cx="3272788" cy="277772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6" name="Footer Placeholder 5"/>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78339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94C8237-6E62-41C7-AB62-07EDB160DA4D}"/>
              </a:ext>
            </a:extLst>
          </p:cNvPr>
          <p:cNvSpPr txBox="1">
            <a:spLocks/>
          </p:cNvSpPr>
          <p:nvPr/>
        </p:nvSpPr>
        <p:spPr>
          <a:xfrm>
            <a:off x="307573" y="36512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Backward propagation for layer </a:t>
            </a:r>
            <a:r>
              <a:rPr lang="en-US" i="1" dirty="0"/>
              <a:t>l</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661658" y="4406204"/>
                <a:ext cx="2179251" cy="60593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Input </a:t>
                </a:r>
                <a14:m>
                  <m:oMath xmlns:m="http://schemas.openxmlformats.org/officeDocument/2006/math">
                    <m:sSup>
                      <m:sSupPr>
                        <m:ctrlPr>
                          <a:rPr lang="en-US" sz="3200" b="0" i="1" smtClean="0">
                            <a:latin typeface="Cambria Math" panose="02040503050406030204" pitchFamily="18" charset="0"/>
                            <a:ea typeface="Century Schoolbook" charset="0"/>
                            <a:cs typeface="Century Schoolbook" charset="0"/>
                          </a:rPr>
                        </m:ctrlPr>
                      </m:sSupPr>
                      <m:e>
                        <m:r>
                          <a:rPr lang="en-US" sz="3200" b="0" i="1" smtClean="0">
                            <a:latin typeface="Cambria Math" charset="0"/>
                            <a:ea typeface="Century Schoolbook" charset="0"/>
                            <a:cs typeface="Century Schoolbook" charset="0"/>
                          </a:rPr>
                          <m:t>𝑑𝑎</m:t>
                        </m:r>
                      </m:e>
                      <m:sup>
                        <m:r>
                          <a:rPr lang="en-US" sz="3200" b="0" i="1" smtClean="0">
                            <a:latin typeface="Cambria Math" charset="0"/>
                            <a:ea typeface="Century Schoolbook" charset="0"/>
                            <a:cs typeface="Century Schoolbook" charset="0"/>
                          </a:rPr>
                          <m:t>[</m:t>
                        </m:r>
                        <m:r>
                          <a:rPr lang="en-US" sz="3200" b="0" i="1" smtClean="0">
                            <a:latin typeface="Cambria Math" charset="0"/>
                            <a:ea typeface="Century Schoolbook" charset="0"/>
                            <a:cs typeface="Century Schoolbook" charset="0"/>
                          </a:rPr>
                          <m:t>𝑙</m:t>
                        </m:r>
                        <m:r>
                          <a:rPr lang="en-US" sz="3200" b="0" i="1" smtClean="0">
                            <a:latin typeface="Cambria Math" charset="0"/>
                            <a:ea typeface="Century Schoolbook" charset="0"/>
                            <a:cs typeface="Century Schoolbook" charset="0"/>
                          </a:rPr>
                          <m:t>]</m:t>
                        </m:r>
                      </m:sup>
                    </m:sSup>
                  </m:oMath>
                </a14:m>
                <a:endParaRPr lang="en-US" sz="3200" dirty="0">
                  <a:latin typeface="Century Schoolbook" charset="0"/>
                  <a:ea typeface="Century Schoolbook" charset="0"/>
                  <a:cs typeface="Century Schoolbook"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61658" y="4406204"/>
                <a:ext cx="2179251" cy="605935"/>
              </a:xfrm>
              <a:prstGeom prst="rect">
                <a:avLst/>
              </a:prstGeom>
              <a:blipFill>
                <a:blip r:embed="rId4"/>
                <a:stretch>
                  <a:fillRect l="-7283" t="-10101" b="-323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61658" y="5125832"/>
                <a:ext cx="4903715" cy="618952"/>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O</a:t>
                </a:r>
                <a14:m>
                  <m:oMath xmlns:m="http://schemas.openxmlformats.org/officeDocument/2006/math">
                    <m:r>
                      <m:rPr>
                        <m:sty m:val="p"/>
                      </m:rPr>
                      <a:rPr lang="en-US" sz="3200" b="0" i="0" smtClean="0">
                        <a:latin typeface="Cambria Math" charset="0"/>
                        <a:ea typeface="Century Schoolbook" charset="0"/>
                        <a:cs typeface="Century Schoolbook" charset="0"/>
                      </a:rPr>
                      <m:t>utput</m:t>
                    </m:r>
                    <m:r>
                      <a:rPr lang="en-US" sz="3200" b="0" i="0" smtClean="0">
                        <a:latin typeface="Cambria Math" charset="0"/>
                        <a:ea typeface="Century Schoolbook" charset="0"/>
                        <a:cs typeface="Century Schoolbook" charset="0"/>
                      </a:rPr>
                      <m:t> </m:t>
                    </m:r>
                    <m:sSup>
                      <m:sSupPr>
                        <m:ctrlPr>
                          <a:rPr lang="en-US" sz="3200" b="0" i="1" smtClean="0">
                            <a:latin typeface="Cambria Math" panose="02040503050406030204" pitchFamily="18" charset="0"/>
                            <a:ea typeface="Century Schoolbook" charset="0"/>
                            <a:cs typeface="Century Schoolbook" charset="0"/>
                          </a:rPr>
                        </m:ctrlPr>
                      </m:sSupPr>
                      <m:e>
                        <m:r>
                          <a:rPr lang="en-US" sz="3200" b="0" i="1" smtClean="0">
                            <a:latin typeface="Cambria Math" charset="0"/>
                            <a:ea typeface="Century Schoolbook" charset="0"/>
                            <a:cs typeface="Century Schoolbook" charset="0"/>
                          </a:rPr>
                          <m:t>𝑑𝑎</m:t>
                        </m:r>
                      </m:e>
                      <m:sup>
                        <m:d>
                          <m:dPr>
                            <m:begChr m:val="["/>
                            <m:endChr m:val="]"/>
                            <m:ctrlPr>
                              <a:rPr lang="en-US" sz="3200" b="0" i="1" smtClean="0">
                                <a:latin typeface="Cambria Math" panose="02040503050406030204" pitchFamily="18" charset="0"/>
                                <a:ea typeface="Century Schoolbook" charset="0"/>
                                <a:cs typeface="Century Schoolbook" charset="0"/>
                              </a:rPr>
                            </m:ctrlPr>
                          </m:dPr>
                          <m:e>
                            <m:r>
                              <a:rPr lang="en-US" sz="3200" b="0" i="1" smtClean="0">
                                <a:latin typeface="Cambria Math" charset="0"/>
                                <a:ea typeface="Century Schoolbook" charset="0"/>
                                <a:cs typeface="Century Schoolbook" charset="0"/>
                              </a:rPr>
                              <m:t>𝑙</m:t>
                            </m:r>
                            <m:r>
                              <a:rPr lang="en-US" sz="3200" b="0" i="1" smtClean="0">
                                <a:latin typeface="Cambria Math" charset="0"/>
                                <a:ea typeface="Century Schoolbook" charset="0"/>
                                <a:cs typeface="Century Schoolbook" charset="0"/>
                              </a:rPr>
                              <m:t>−1</m:t>
                            </m:r>
                          </m:e>
                        </m:d>
                      </m:sup>
                    </m:sSup>
                    <m:r>
                      <a:rPr lang="en-US" sz="3200" b="0" i="1" smtClean="0">
                        <a:latin typeface="Cambria Math" charset="0"/>
                        <a:ea typeface="Century Schoolbook" charset="0"/>
                        <a:cs typeface="Century Schoolbook" charset="0"/>
                      </a:rPr>
                      <m:t>,</m:t>
                    </m:r>
                    <m:r>
                      <a:rPr lang="en-US" sz="3200" b="0" i="1" smtClean="0">
                        <a:latin typeface="Cambria Math" charset="0"/>
                        <a:ea typeface="Century Schoolbook" charset="0"/>
                        <a:cs typeface="Century Schoolbook" charset="0"/>
                      </a:rPr>
                      <m:t>𝑑</m:t>
                    </m:r>
                    <m:sSup>
                      <m:sSupPr>
                        <m:ctrlPr>
                          <a:rPr lang="en-US" sz="3200" b="0" i="1" smtClean="0">
                            <a:latin typeface="Cambria Math" panose="02040503050406030204" pitchFamily="18" charset="0"/>
                            <a:ea typeface="Century Schoolbook" charset="0"/>
                            <a:cs typeface="Century Schoolbook" charset="0"/>
                          </a:rPr>
                        </m:ctrlPr>
                      </m:sSupPr>
                      <m:e>
                        <m:r>
                          <a:rPr lang="en-US" sz="3200" b="0" i="1" smtClean="0">
                            <a:latin typeface="Cambria Math" charset="0"/>
                            <a:ea typeface="Century Schoolbook" charset="0"/>
                            <a:cs typeface="Century Schoolbook" charset="0"/>
                          </a:rPr>
                          <m:t>𝑊</m:t>
                        </m:r>
                      </m:e>
                      <m:sup>
                        <m:d>
                          <m:dPr>
                            <m:begChr m:val="["/>
                            <m:endChr m:val="]"/>
                            <m:ctrlPr>
                              <a:rPr lang="en-US" sz="3200" b="0" i="1" smtClean="0">
                                <a:latin typeface="Cambria Math" panose="02040503050406030204" pitchFamily="18" charset="0"/>
                                <a:ea typeface="Century Schoolbook" charset="0"/>
                                <a:cs typeface="Century Schoolbook" charset="0"/>
                              </a:rPr>
                            </m:ctrlPr>
                          </m:dPr>
                          <m:e>
                            <m:r>
                              <a:rPr lang="en-US" sz="3200" b="0" i="1" smtClean="0">
                                <a:latin typeface="Cambria Math" charset="0"/>
                                <a:ea typeface="Century Schoolbook" charset="0"/>
                                <a:cs typeface="Century Schoolbook" charset="0"/>
                              </a:rPr>
                              <m:t>𝑙</m:t>
                            </m:r>
                          </m:e>
                        </m:d>
                      </m:sup>
                    </m:sSup>
                    <m:r>
                      <a:rPr lang="en-US" sz="3200" b="0" i="1" smtClean="0">
                        <a:latin typeface="Cambria Math" charset="0"/>
                        <a:ea typeface="Century Schoolbook" charset="0"/>
                        <a:cs typeface="Century Schoolbook" charset="0"/>
                      </a:rPr>
                      <m:t>,</m:t>
                    </m:r>
                    <m:r>
                      <a:rPr lang="en-US" sz="3200" b="0" i="1" smtClean="0">
                        <a:latin typeface="Cambria Math" charset="0"/>
                        <a:ea typeface="Century Schoolbook" charset="0"/>
                        <a:cs typeface="Century Schoolbook" charset="0"/>
                      </a:rPr>
                      <m:t>𝑑</m:t>
                    </m:r>
                    <m:sSup>
                      <m:sSupPr>
                        <m:ctrlPr>
                          <a:rPr lang="en-US" sz="3200" b="0" i="1" smtClean="0">
                            <a:latin typeface="Cambria Math" panose="02040503050406030204" pitchFamily="18" charset="0"/>
                            <a:ea typeface="Century Schoolbook" charset="0"/>
                            <a:cs typeface="Century Schoolbook" charset="0"/>
                          </a:rPr>
                        </m:ctrlPr>
                      </m:sSupPr>
                      <m:e>
                        <m:r>
                          <a:rPr lang="en-US" sz="3200" b="0" i="1" smtClean="0">
                            <a:latin typeface="Cambria Math" charset="0"/>
                            <a:ea typeface="Century Schoolbook" charset="0"/>
                            <a:cs typeface="Century Schoolbook" charset="0"/>
                          </a:rPr>
                          <m:t>𝑏</m:t>
                        </m:r>
                      </m:e>
                      <m:sup>
                        <m:r>
                          <a:rPr lang="en-US" sz="3200" b="0" i="1" smtClean="0">
                            <a:latin typeface="Cambria Math" charset="0"/>
                            <a:ea typeface="Century Schoolbook" charset="0"/>
                            <a:cs typeface="Century Schoolbook" charset="0"/>
                          </a:rPr>
                          <m:t>[</m:t>
                        </m:r>
                        <m:r>
                          <a:rPr lang="en-US" sz="3200" b="0" i="1" smtClean="0">
                            <a:latin typeface="Cambria Math" charset="0"/>
                            <a:ea typeface="Century Schoolbook" charset="0"/>
                            <a:cs typeface="Century Schoolbook" charset="0"/>
                          </a:rPr>
                          <m:t>𝑙</m:t>
                        </m:r>
                        <m:r>
                          <a:rPr lang="en-US" sz="3200" b="0" i="1" smtClean="0">
                            <a:latin typeface="Cambria Math" charset="0"/>
                            <a:ea typeface="Century Schoolbook" charset="0"/>
                            <a:cs typeface="Century Schoolbook" charset="0"/>
                          </a:rPr>
                          <m:t>]</m:t>
                        </m:r>
                      </m:sup>
                    </m:sSup>
                  </m:oMath>
                </a14:m>
                <a:endParaRPr lang="en-US" sz="3200" dirty="0">
                  <a:latin typeface="Century Schoolbook" charset="0"/>
                  <a:ea typeface="Century Schoolbook" charset="0"/>
                  <a:cs typeface="Century Schoolbook"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61658" y="5125832"/>
                <a:ext cx="4903715" cy="618952"/>
              </a:xfrm>
              <a:prstGeom prst="rect">
                <a:avLst/>
              </a:prstGeom>
              <a:blipFill>
                <a:blip r:embed="rId5"/>
                <a:stretch>
                  <a:fillRect l="-3234" t="-7921" b="-31683"/>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E254DAA0-4082-4CDD-9FA0-ADF23E136230}"/>
              </a:ext>
            </a:extLst>
          </p:cNvPr>
          <p:cNvGrpSpPr/>
          <p:nvPr/>
        </p:nvGrpSpPr>
        <p:grpSpPr>
          <a:xfrm>
            <a:off x="4949899" y="1576945"/>
            <a:ext cx="6172257" cy="3606475"/>
            <a:chOff x="142139" y="3490403"/>
            <a:chExt cx="6092911" cy="3395962"/>
          </a:xfrm>
        </p:grpSpPr>
        <p:sp>
          <p:nvSpPr>
            <p:cNvPr id="16" name="TextBox 15">
              <a:extLst>
                <a:ext uri="{FF2B5EF4-FFF2-40B4-BE49-F238E27FC236}">
                  <a16:creationId xmlns:a16="http://schemas.microsoft.com/office/drawing/2014/main" id="{65D15477-0822-4A39-A43E-416FEABD7B31}"/>
                </a:ext>
              </a:extLst>
            </p:cNvPr>
            <p:cNvSpPr txBox="1"/>
            <p:nvPr/>
          </p:nvSpPr>
          <p:spPr>
            <a:xfrm rot="16200000" flipH="1">
              <a:off x="1484047" y="5195607"/>
              <a:ext cx="157290" cy="461665"/>
            </a:xfrm>
            <a:prstGeom prst="rect">
              <a:avLst/>
            </a:prstGeom>
            <a:noFill/>
          </p:spPr>
          <p:txBody>
            <a:bodyPr wrap="square" rtlCol="0">
              <a:spAutoFit/>
            </a:bodyPr>
            <a:lstStyle/>
            <a:p>
              <a:r>
                <a:rPr lang="mr-IN" sz="2400" dirty="0"/>
                <a:t>…</a:t>
              </a:r>
              <a:endParaRPr lang="en-US" sz="240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F88D7D1-D741-499C-A47B-4671D02AE2FD}"/>
                    </a:ext>
                  </a:extLst>
                </p:cNvPr>
                <p:cNvSpPr txBox="1"/>
                <p:nvPr/>
              </p:nvSpPr>
              <p:spPr>
                <a:xfrm>
                  <a:off x="182779" y="3490403"/>
                  <a:ext cx="1946433" cy="41331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𝑑𝑍</m:t>
                            </m:r>
                          </m:e>
                          <m:sup>
                            <m:r>
                              <a:rPr lang="en-US" sz="2000" b="0" i="1" smtClean="0">
                                <a:latin typeface="Cambria Math" charset="0"/>
                              </a:rPr>
                              <m:t>[</m:t>
                            </m:r>
                            <m:r>
                              <a:rPr lang="en-US" sz="2000" b="0" i="1" smtClean="0">
                                <a:latin typeface="Cambria Math" charset="0"/>
                              </a:rPr>
                              <m:t>𝐿</m:t>
                            </m:r>
                            <m:r>
                              <a:rPr lang="en-US" sz="2000" b="0" i="1" smtClean="0">
                                <a:latin typeface="Cambria Math" charset="0"/>
                              </a:rPr>
                              <m:t>]</m:t>
                            </m:r>
                          </m:sup>
                        </m:sSup>
                        <m:r>
                          <a:rPr lang="en-US" sz="2000" b="0" i="1"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𝐴</m:t>
                            </m:r>
                          </m:e>
                          <m:sup>
                            <m:r>
                              <a:rPr lang="en-US" sz="2000" b="0" i="1" smtClean="0">
                                <a:latin typeface="Cambria Math" charset="0"/>
                              </a:rPr>
                              <m:t>[</m:t>
                            </m:r>
                            <m:r>
                              <a:rPr lang="en-US" sz="2000" b="0" i="1" smtClean="0">
                                <a:latin typeface="Cambria Math" charset="0"/>
                              </a:rPr>
                              <m:t>𝐿</m:t>
                            </m:r>
                            <m:r>
                              <a:rPr lang="en-US" sz="2000" b="0" i="1" smtClean="0">
                                <a:latin typeface="Cambria Math" charset="0"/>
                              </a:rPr>
                              <m:t>]</m:t>
                            </m:r>
                          </m:sup>
                        </m:sSup>
                        <m:r>
                          <a:rPr lang="en-US" sz="2000" b="0" i="1" smtClean="0">
                            <a:latin typeface="Cambria Math" charset="0"/>
                          </a:rPr>
                          <m:t>−</m:t>
                        </m:r>
                        <m:r>
                          <a:rPr lang="en-US" sz="2000" b="0" i="1" smtClean="0">
                            <a:latin typeface="Cambria Math" charset="0"/>
                          </a:rPr>
                          <m:t>𝑌</m:t>
                        </m:r>
                      </m:oMath>
                    </m:oMathPara>
                  </a14:m>
                  <a:endParaRPr lang="en-US" sz="2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82779" y="3490403"/>
                  <a:ext cx="1946433" cy="413318"/>
                </a:xfrm>
                <a:prstGeom prst="rect">
                  <a:avLst/>
                </a:prstGeom>
                <a:blipFill rotWithShape="0">
                  <a:blip r:embed="rId8"/>
                  <a:stretch>
                    <a:fillRect l="-9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72A496B-2EF5-4A7B-A2B9-C2CFCEC0851D}"/>
                    </a:ext>
                  </a:extLst>
                </p:cNvPr>
                <p:cNvSpPr txBox="1"/>
                <p:nvPr/>
              </p:nvSpPr>
              <p:spPr>
                <a:xfrm>
                  <a:off x="142139" y="3753701"/>
                  <a:ext cx="2588564" cy="67056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𝑊</m:t>
                            </m:r>
                          </m:e>
                          <m:sup>
                            <m:r>
                              <a:rPr lang="en-US" sz="2000" b="0" i="1" smtClean="0">
                                <a:latin typeface="Cambria Math" charset="0"/>
                              </a:rPr>
                              <m:t>[</m:t>
                            </m:r>
                            <m:r>
                              <a:rPr lang="en-US" sz="2000" b="0" i="1" smtClean="0">
                                <a:latin typeface="Cambria Math" charset="0"/>
                              </a:rPr>
                              <m:t>𝐿</m:t>
                            </m:r>
                            <m:r>
                              <a:rPr lang="en-US" sz="2000" b="0" i="1" smtClean="0">
                                <a:latin typeface="Cambria Math" charset="0"/>
                              </a:rPr>
                              <m:t>]</m:t>
                            </m:r>
                          </m:sup>
                        </m:sSup>
                        <m:r>
                          <a:rPr lang="en-US" sz="2000" b="0" i="1" smtClean="0">
                            <a:latin typeface="Cambria Math" charset="0"/>
                          </a:rPr>
                          <m:t>=</m:t>
                        </m:r>
                        <m:f>
                          <m:fPr>
                            <m:ctrlPr>
                              <a:rPr lang="en-US" sz="2000" b="0" i="1" smtClean="0">
                                <a:latin typeface="Cambria Math" panose="02040503050406030204" pitchFamily="18" charset="0"/>
                              </a:rPr>
                            </m:ctrlPr>
                          </m:fPr>
                          <m:num>
                            <m:r>
                              <a:rPr lang="en-US" sz="2000" b="0" i="1" smtClean="0">
                                <a:latin typeface="Cambria Math" charset="0"/>
                              </a:rPr>
                              <m:t>1</m:t>
                            </m:r>
                          </m:num>
                          <m:den>
                            <m:r>
                              <a:rPr lang="en-US" sz="2000" b="0" i="1" smtClean="0">
                                <a:latin typeface="Cambria Math" charset="0"/>
                              </a:rPr>
                              <m:t>𝑚</m:t>
                            </m:r>
                          </m:den>
                        </m:f>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sup>
                        </m:sSup>
                        <m:sSup>
                          <m:sSupPr>
                            <m:ctrlPr>
                              <a:rPr lang="en-US" sz="2000" b="0" i="1" smtClean="0">
                                <a:latin typeface="Cambria Math" panose="02040503050406030204" pitchFamily="18" charset="0"/>
                              </a:rPr>
                            </m:ctrlPr>
                          </m:sSupPr>
                          <m:e>
                            <m:r>
                              <a:rPr lang="en-US" sz="2000" b="0" i="1" smtClean="0">
                                <a:latin typeface="Cambria Math" charset="0"/>
                              </a:rPr>
                              <m:t>𝐴</m:t>
                            </m:r>
                          </m:e>
                          <m:sup>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e>
                              <m:sup>
                                <m:r>
                                  <a:rPr lang="en-US" sz="2000" b="0" i="1" smtClean="0">
                                    <a:latin typeface="Cambria Math" charset="0"/>
                                  </a:rPr>
                                  <m:t>𝑇</m:t>
                                </m:r>
                              </m:sup>
                            </m:sSup>
                          </m:sup>
                        </m:sSup>
                      </m:oMath>
                    </m:oMathPara>
                  </a14:m>
                  <a:endParaRPr lang="en-US" sz="2000" dirty="0"/>
                </a:p>
              </p:txBody>
            </p:sp>
          </mc:Choice>
          <mc:Fallback xmlns="">
            <p:sp>
              <p:nvSpPr>
                <p:cNvPr id="15" name="TextBox 14"/>
                <p:cNvSpPr txBox="1">
                  <a:spLocks noRot="1" noChangeAspect="1" noMove="1" noResize="1" noEditPoints="1" noAdjustHandles="1" noChangeArrowheads="1" noChangeShapeType="1" noTextEdit="1"/>
                </p:cNvSpPr>
                <p:nvPr/>
              </p:nvSpPr>
              <p:spPr>
                <a:xfrm>
                  <a:off x="142139" y="3753701"/>
                  <a:ext cx="2588564" cy="670568"/>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F39493F-4329-4143-9F5B-13BBF8650097}"/>
                    </a:ext>
                  </a:extLst>
                </p:cNvPr>
                <p:cNvSpPr txBox="1"/>
                <p:nvPr/>
              </p:nvSpPr>
              <p:spPr>
                <a:xfrm>
                  <a:off x="182779" y="4281093"/>
                  <a:ext cx="6052271" cy="67056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𝑏</m:t>
                            </m:r>
                          </m:e>
                          <m:sup>
                            <m:r>
                              <a:rPr lang="en-US" sz="2000" b="0" i="1" smtClean="0">
                                <a:latin typeface="Cambria Math" charset="0"/>
                              </a:rPr>
                              <m:t>[</m:t>
                            </m:r>
                            <m:r>
                              <a:rPr lang="en-US" sz="2000" b="0" i="1" smtClean="0">
                                <a:latin typeface="Cambria Math" charset="0"/>
                              </a:rPr>
                              <m:t>𝐿</m:t>
                            </m:r>
                            <m:r>
                              <a:rPr lang="en-US" sz="2000" b="0" i="1" smtClean="0">
                                <a:latin typeface="Cambria Math" charset="0"/>
                              </a:rPr>
                              <m:t>]</m:t>
                            </m:r>
                          </m:sup>
                        </m:sSup>
                        <m:r>
                          <a:rPr lang="en-US" sz="2000" b="0" i="1" smtClean="0">
                            <a:latin typeface="Cambria Math" charset="0"/>
                          </a:rPr>
                          <m:t>=</m:t>
                        </m:r>
                        <m:f>
                          <m:fPr>
                            <m:ctrlPr>
                              <a:rPr lang="en-US" sz="2000" b="0" i="1" smtClean="0">
                                <a:latin typeface="Cambria Math" panose="02040503050406030204" pitchFamily="18" charset="0"/>
                              </a:rPr>
                            </m:ctrlPr>
                          </m:fPr>
                          <m:num>
                            <m:r>
                              <a:rPr lang="en-US" sz="2000" b="0" i="1" smtClean="0">
                                <a:latin typeface="Cambria Math" charset="0"/>
                              </a:rPr>
                              <m:t>1</m:t>
                            </m:r>
                          </m:num>
                          <m:den>
                            <m:r>
                              <a:rPr lang="en-US" sz="2000" b="0" i="1" smtClean="0">
                                <a:latin typeface="Cambria Math" charset="0"/>
                              </a:rPr>
                              <m:t>𝑚</m:t>
                            </m:r>
                          </m:den>
                        </m:f>
                        <m:r>
                          <a:rPr lang="en-US" sz="2000" b="0" i="1" smtClean="0">
                            <a:latin typeface="Cambria Math" charset="0"/>
                          </a:rPr>
                          <m:t>𝑛𝑝</m:t>
                        </m:r>
                        <m:r>
                          <a:rPr lang="en-US" sz="2000" b="0" i="1" smtClean="0">
                            <a:latin typeface="Cambria Math" charset="0"/>
                          </a:rPr>
                          <m:t>. </m:t>
                        </m:r>
                        <m:r>
                          <m:rPr>
                            <m:sty m:val="p"/>
                          </m:rPr>
                          <a:rPr lang="en-US" sz="2000" b="0" i="0" smtClean="0">
                            <a:latin typeface="Cambria Math" charset="0"/>
                          </a:rPr>
                          <m:t>sum</m:t>
                        </m:r>
                        <m:r>
                          <a:rPr lang="en-US" sz="2000" b="0" i="0" smtClean="0">
                            <a:latin typeface="Cambria Math" charset="0"/>
                          </a:rPr>
                          <m:t>(</m:t>
                        </m:r>
                        <m:r>
                          <m:rPr>
                            <m:sty m:val="p"/>
                          </m:rPr>
                          <a:rPr lang="en-US" sz="2000" b="0" i="0" smtClean="0">
                            <a:latin typeface="Cambria Math" charset="0"/>
                          </a:rPr>
                          <m:t>d</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sup>
                        </m:sSup>
                        <m:r>
                          <a:rPr lang="en-US" sz="2000" b="0" i="1" smtClean="0">
                            <a:latin typeface="Cambria Math" charset="0"/>
                          </a:rPr>
                          <m:t>,</m:t>
                        </m:r>
                        <m:r>
                          <a:rPr lang="en-US" sz="2000" b="0" i="1" smtClean="0">
                            <a:latin typeface="Cambria Math" charset="0"/>
                          </a:rPr>
                          <m:t>𝑎𝑥𝑖𝑠</m:t>
                        </m:r>
                        <m:r>
                          <a:rPr lang="en-US" sz="2000" b="0" i="1" smtClean="0">
                            <a:latin typeface="Cambria Math" charset="0"/>
                          </a:rPr>
                          <m:t>=1, </m:t>
                        </m:r>
                        <m:r>
                          <a:rPr lang="en-US" sz="2000" b="0" i="1" smtClean="0">
                            <a:latin typeface="Cambria Math" charset="0"/>
                          </a:rPr>
                          <m:t>𝑘𝑒𝑒𝑝𝑑𝑖𝑚𝑠</m:t>
                        </m:r>
                        <m:r>
                          <a:rPr lang="en-US" sz="2000" b="0" i="1" smtClean="0">
                            <a:latin typeface="Cambria Math" charset="0"/>
                          </a:rPr>
                          <m:t>=</m:t>
                        </m:r>
                        <m:r>
                          <a:rPr lang="en-US" sz="2000" b="0" i="1" smtClean="0">
                            <a:latin typeface="Cambria Math" charset="0"/>
                          </a:rPr>
                          <m:t>𝑇𝑟𝑢𝑒</m:t>
                        </m:r>
                        <m:r>
                          <a:rPr lang="en-US" sz="2000" b="0" i="1" smtClean="0">
                            <a:latin typeface="Cambria Math" charset="0"/>
                          </a:rPr>
                          <m:t>)</m:t>
                        </m:r>
                      </m:oMath>
                    </m:oMathPara>
                  </a14:m>
                  <a:endParaRPr lang="en-US" sz="2000" dirty="0"/>
                </a:p>
              </p:txBody>
            </p:sp>
          </mc:Choice>
          <mc:Fallback xmlns="">
            <p:sp>
              <p:nvSpPr>
                <p:cNvPr id="21" name="TextBox 20"/>
                <p:cNvSpPr txBox="1">
                  <a:spLocks noRot="1" noChangeAspect="1" noMove="1" noResize="1" noEditPoints="1" noAdjustHandles="1" noChangeArrowheads="1" noChangeShapeType="1" noTextEdit="1"/>
                </p:cNvSpPr>
                <p:nvPr/>
              </p:nvSpPr>
              <p:spPr>
                <a:xfrm>
                  <a:off x="182779" y="4281093"/>
                  <a:ext cx="6052271" cy="670568"/>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AF51B02-D696-4F95-A6CB-BFB71BA74FAC}"/>
                    </a:ext>
                  </a:extLst>
                </p:cNvPr>
                <p:cNvSpPr txBox="1"/>
                <p:nvPr/>
              </p:nvSpPr>
              <p:spPr>
                <a:xfrm>
                  <a:off x="182779" y="4801641"/>
                  <a:ext cx="3997302" cy="46076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𝑑𝑍</m:t>
                            </m:r>
                          </m:e>
                          <m:sup>
                            <m:r>
                              <a:rPr lang="en-US" sz="2000" b="0" i="1" smtClean="0">
                                <a:latin typeface="Cambria Math" charset="0"/>
                              </a:rPr>
                              <m:t>[</m:t>
                            </m:r>
                            <m:r>
                              <a:rPr lang="en-US" sz="2000" b="0" i="1" smtClean="0">
                                <a:latin typeface="Cambria Math" charset="0"/>
                              </a:rPr>
                              <m:t>𝐿</m:t>
                            </m:r>
                            <m:r>
                              <a:rPr lang="en-US" sz="2000" b="0" i="1" smtClean="0">
                                <a:latin typeface="Cambria Math" charset="0"/>
                              </a:rPr>
                              <m:t>−1]</m:t>
                            </m:r>
                          </m:sup>
                        </m:sSup>
                        <m:r>
                          <a:rPr lang="en-US" sz="2000" b="0" i="1" smtClean="0">
                            <a:latin typeface="Cambria Math" charset="0"/>
                          </a:rPr>
                          <m:t>=</m:t>
                        </m:r>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𝑊</m:t>
                            </m:r>
                          </m:e>
                          <m:sup>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e>
                              <m:sup>
                                <m:r>
                                  <a:rPr lang="en-US" sz="2000" b="0" i="1" smtClean="0">
                                    <a:latin typeface="Cambria Math" charset="0"/>
                                  </a:rPr>
                                  <m:t>𝑇</m:t>
                                </m:r>
                              </m:sup>
                            </m:sSup>
                          </m:sup>
                        </m:sSup>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sup>
                        </m:sSup>
                        <m:sSup>
                          <m:sSupPr>
                            <m:ctrlPr>
                              <a:rPr lang="en-US" sz="2000" b="0" i="1" smtClean="0">
                                <a:latin typeface="Cambria Math" panose="02040503050406030204" pitchFamily="18" charset="0"/>
                              </a:rPr>
                            </m:ctrlPr>
                          </m:sSupPr>
                          <m:e>
                            <m:sSup>
                              <m:sSupPr>
                                <m:ctrlPr>
                                  <a:rPr lang="en-US" sz="2000" b="0" i="1" smtClean="0">
                                    <a:latin typeface="Cambria Math" panose="02040503050406030204" pitchFamily="18" charset="0"/>
                                  </a:rPr>
                                </m:ctrlPr>
                              </m:sSupPr>
                              <m:e>
                                <m:r>
                                  <a:rPr lang="en-US" sz="2000" b="0" i="1" smtClean="0">
                                    <a:latin typeface="Cambria Math" charset="0"/>
                                  </a:rPr>
                                  <m:t>𝑔</m:t>
                                </m:r>
                              </m:e>
                              <m:sup>
                                <m:r>
                                  <a:rPr lang="en-US" sz="2000" b="0" i="1" smtClean="0">
                                    <a:latin typeface="Cambria Math" charset="0"/>
                                  </a:rPr>
                                  <m:t>′</m:t>
                                </m:r>
                              </m:sup>
                            </m:sSup>
                          </m:e>
                          <m:sup>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sup>
                        </m:sSup>
                        <m:r>
                          <a:rPr lang="en-US" sz="2000" b="0" i="0"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𝐿</m:t>
                                </m:r>
                                <m:r>
                                  <a:rPr lang="en-US" sz="2000" b="0" i="1" smtClean="0">
                                    <a:latin typeface="Cambria Math" charset="0"/>
                                  </a:rPr>
                                  <m:t>−1</m:t>
                                </m:r>
                              </m:e>
                            </m:d>
                          </m:sup>
                        </m:sSup>
                        <m:r>
                          <a:rPr lang="en-US" sz="2000" b="0" i="0" smtClean="0">
                            <a:latin typeface="Cambria Math" charset="0"/>
                          </a:rPr>
                          <m:t>)</m:t>
                        </m:r>
                      </m:oMath>
                    </m:oMathPara>
                  </a14:m>
                  <a:endParaRPr lang="en-US" sz="2000" dirty="0"/>
                </a:p>
              </p:txBody>
            </p:sp>
          </mc:Choice>
          <mc:Fallback xmlns="">
            <p:sp>
              <p:nvSpPr>
                <p:cNvPr id="22" name="TextBox 21"/>
                <p:cNvSpPr txBox="1">
                  <a:spLocks noRot="1" noChangeAspect="1" noMove="1" noResize="1" noEditPoints="1" noAdjustHandles="1" noChangeArrowheads="1" noChangeShapeType="1" noTextEdit="1"/>
                </p:cNvSpPr>
                <p:nvPr/>
              </p:nvSpPr>
              <p:spPr>
                <a:xfrm>
                  <a:off x="182779" y="4801641"/>
                  <a:ext cx="3997302" cy="460767"/>
                </a:xfrm>
                <a:prstGeom prst="rect">
                  <a:avLst/>
                </a:prstGeom>
                <a:blipFill rotWithShape="0">
                  <a:blip r:embed="rId11"/>
                  <a:stretch>
                    <a:fillRect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E74EE19-0404-42B9-B38C-B785091BB6BC}"/>
                    </a:ext>
                  </a:extLst>
                </p:cNvPr>
                <p:cNvSpPr txBox="1"/>
                <p:nvPr/>
              </p:nvSpPr>
              <p:spPr>
                <a:xfrm>
                  <a:off x="152298" y="5680501"/>
                  <a:ext cx="2588565" cy="670568"/>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𝑊</m:t>
                            </m:r>
                          </m:e>
                          <m:sup>
                            <m:r>
                              <a:rPr lang="en-US" sz="2000" b="0" i="1" smtClean="0">
                                <a:latin typeface="Cambria Math" charset="0"/>
                              </a:rPr>
                              <m:t>[1]</m:t>
                            </m:r>
                          </m:sup>
                        </m:sSup>
                        <m:r>
                          <a:rPr lang="en-US" sz="2000" b="0" i="1" smtClean="0">
                            <a:latin typeface="Cambria Math" charset="0"/>
                          </a:rPr>
                          <m:t>=</m:t>
                        </m:r>
                        <m:f>
                          <m:fPr>
                            <m:ctrlPr>
                              <a:rPr lang="en-US" sz="2000" b="0" i="1" smtClean="0">
                                <a:latin typeface="Cambria Math" panose="02040503050406030204" pitchFamily="18" charset="0"/>
                              </a:rPr>
                            </m:ctrlPr>
                          </m:fPr>
                          <m:num>
                            <m:r>
                              <a:rPr lang="en-US" sz="2000" b="0" i="1" smtClean="0">
                                <a:latin typeface="Cambria Math" charset="0"/>
                              </a:rPr>
                              <m:t>1</m:t>
                            </m:r>
                          </m:num>
                          <m:den>
                            <m:r>
                              <a:rPr lang="en-US" sz="2000" b="0" i="1" smtClean="0">
                                <a:latin typeface="Cambria Math" charset="0"/>
                              </a:rPr>
                              <m:t>𝑚</m:t>
                            </m:r>
                          </m:den>
                        </m:f>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p>
                        <m:sSup>
                          <m:sSupPr>
                            <m:ctrlPr>
                              <a:rPr lang="en-US" sz="2000" b="0" i="1" smtClean="0">
                                <a:latin typeface="Cambria Math" panose="02040503050406030204" pitchFamily="18" charset="0"/>
                              </a:rPr>
                            </m:ctrlPr>
                          </m:sSupPr>
                          <m:e>
                            <m:r>
                              <a:rPr lang="en-US" sz="2000" b="0" i="1" smtClean="0">
                                <a:latin typeface="Cambria Math" charset="0"/>
                              </a:rPr>
                              <m:t>𝐴</m:t>
                            </m:r>
                          </m:e>
                          <m:sup>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r>
                                      <a:rPr lang="en-US" sz="2000" b="0" i="1" smtClean="0">
                                        <a:latin typeface="Cambria Math" charset="0"/>
                                      </a:rPr>
                                      <m:t>1</m:t>
                                    </m:r>
                                  </m:e>
                                </m:d>
                              </m:e>
                              <m:sup>
                                <m:r>
                                  <a:rPr lang="en-US" sz="2000" b="0" i="1" smtClean="0">
                                    <a:latin typeface="Cambria Math" charset="0"/>
                                  </a:rPr>
                                  <m:t>𝑇</m:t>
                                </m:r>
                              </m:sup>
                            </m:sSup>
                          </m:sup>
                        </m:sSup>
                      </m:oMath>
                    </m:oMathPara>
                  </a14:m>
                  <a:endParaRPr lang="en-US" sz="2000" dirty="0"/>
                </a:p>
              </p:txBody>
            </p:sp>
          </mc:Choice>
          <mc:Fallback xmlns="">
            <p:sp>
              <p:nvSpPr>
                <p:cNvPr id="24" name="TextBox 23"/>
                <p:cNvSpPr txBox="1">
                  <a:spLocks noRot="1" noChangeAspect="1" noMove="1" noResize="1" noEditPoints="1" noAdjustHandles="1" noChangeArrowheads="1" noChangeShapeType="1" noTextEdit="1"/>
                </p:cNvSpPr>
                <p:nvPr/>
              </p:nvSpPr>
              <p:spPr>
                <a:xfrm>
                  <a:off x="152298" y="5680501"/>
                  <a:ext cx="2588565" cy="670568"/>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68B99B2-B741-423A-8432-B543371CE4EF}"/>
                    </a:ext>
                  </a:extLst>
                </p:cNvPr>
                <p:cNvSpPr txBox="1"/>
                <p:nvPr/>
              </p:nvSpPr>
              <p:spPr>
                <a:xfrm>
                  <a:off x="182779" y="6215797"/>
                  <a:ext cx="6052271" cy="67056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𝑏</m:t>
                            </m:r>
                          </m:e>
                          <m:sup>
                            <m:r>
                              <a:rPr lang="en-US" sz="2000" b="0" i="1" smtClean="0">
                                <a:latin typeface="Cambria Math" charset="0"/>
                              </a:rPr>
                              <m:t>[1]</m:t>
                            </m:r>
                          </m:sup>
                        </m:sSup>
                        <m:r>
                          <a:rPr lang="en-US" sz="2000" b="0" i="1" smtClean="0">
                            <a:latin typeface="Cambria Math" charset="0"/>
                          </a:rPr>
                          <m:t>=</m:t>
                        </m:r>
                        <m:f>
                          <m:fPr>
                            <m:ctrlPr>
                              <a:rPr lang="en-US" sz="2000" b="0" i="1" smtClean="0">
                                <a:latin typeface="Cambria Math" panose="02040503050406030204" pitchFamily="18" charset="0"/>
                              </a:rPr>
                            </m:ctrlPr>
                          </m:fPr>
                          <m:num>
                            <m:r>
                              <a:rPr lang="en-US" sz="2000" b="0" i="1" smtClean="0">
                                <a:latin typeface="Cambria Math" charset="0"/>
                              </a:rPr>
                              <m:t>1</m:t>
                            </m:r>
                          </m:num>
                          <m:den>
                            <m:r>
                              <a:rPr lang="en-US" sz="2000" b="0" i="1" smtClean="0">
                                <a:latin typeface="Cambria Math" charset="0"/>
                              </a:rPr>
                              <m:t>𝑚</m:t>
                            </m:r>
                          </m:den>
                        </m:f>
                        <m:r>
                          <a:rPr lang="en-US" sz="2000" b="0" i="1" smtClean="0">
                            <a:latin typeface="Cambria Math" charset="0"/>
                          </a:rPr>
                          <m:t>𝑛𝑝</m:t>
                        </m:r>
                        <m:r>
                          <a:rPr lang="en-US" sz="2000" b="0" i="1" smtClean="0">
                            <a:latin typeface="Cambria Math" charset="0"/>
                          </a:rPr>
                          <m:t>. </m:t>
                        </m:r>
                        <m:r>
                          <m:rPr>
                            <m:sty m:val="p"/>
                          </m:rPr>
                          <a:rPr lang="en-US" sz="2000" b="0" i="0" smtClean="0">
                            <a:latin typeface="Cambria Math" charset="0"/>
                          </a:rPr>
                          <m:t>sum</m:t>
                        </m:r>
                        <m:r>
                          <a:rPr lang="en-US" sz="2000" b="0" i="0" smtClean="0">
                            <a:latin typeface="Cambria Math" charset="0"/>
                          </a:rPr>
                          <m:t>(</m:t>
                        </m:r>
                        <m:r>
                          <m:rPr>
                            <m:sty m:val="p"/>
                          </m:rPr>
                          <a:rPr lang="en-US" sz="2000" b="0" i="0" smtClean="0">
                            <a:latin typeface="Cambria Math" charset="0"/>
                          </a:rPr>
                          <m:t>d</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p>
                        <m:r>
                          <a:rPr lang="en-US" sz="2000" b="0" i="1" smtClean="0">
                            <a:latin typeface="Cambria Math" charset="0"/>
                          </a:rPr>
                          <m:t>,</m:t>
                        </m:r>
                        <m:r>
                          <a:rPr lang="en-US" sz="2000" b="0" i="1" smtClean="0">
                            <a:latin typeface="Cambria Math" charset="0"/>
                          </a:rPr>
                          <m:t>𝑎𝑥𝑖𝑠</m:t>
                        </m:r>
                        <m:r>
                          <a:rPr lang="en-US" sz="2000" b="0" i="1" smtClean="0">
                            <a:latin typeface="Cambria Math" charset="0"/>
                          </a:rPr>
                          <m:t>=1, </m:t>
                        </m:r>
                        <m:r>
                          <a:rPr lang="en-US" sz="2000" b="0" i="1" smtClean="0">
                            <a:latin typeface="Cambria Math" charset="0"/>
                          </a:rPr>
                          <m:t>𝑘𝑒𝑒𝑝𝑑𝑖𝑚𝑠</m:t>
                        </m:r>
                        <m:r>
                          <a:rPr lang="en-US" sz="2000" b="0" i="1" smtClean="0">
                            <a:latin typeface="Cambria Math" charset="0"/>
                          </a:rPr>
                          <m:t>=</m:t>
                        </m:r>
                        <m:r>
                          <a:rPr lang="en-US" sz="2000" b="0" i="1" smtClean="0">
                            <a:latin typeface="Cambria Math" charset="0"/>
                          </a:rPr>
                          <m:t>𝑇𝑟𝑢𝑒</m:t>
                        </m:r>
                        <m:r>
                          <a:rPr lang="en-US" sz="2000" b="0" i="1" smtClean="0">
                            <a:latin typeface="Cambria Math" charset="0"/>
                          </a:rPr>
                          <m:t>)</m:t>
                        </m:r>
                      </m:oMath>
                    </m:oMathPara>
                  </a14:m>
                  <a:endParaRPr lang="en-US" sz="2000" dirty="0"/>
                </a:p>
              </p:txBody>
            </p:sp>
          </mc:Choice>
          <mc:Fallback xmlns="">
            <p:sp>
              <p:nvSpPr>
                <p:cNvPr id="25" name="TextBox 24"/>
                <p:cNvSpPr txBox="1">
                  <a:spLocks noRot="1" noChangeAspect="1" noMove="1" noResize="1" noEditPoints="1" noAdjustHandles="1" noChangeArrowheads="1" noChangeShapeType="1" noTextEdit="1"/>
                </p:cNvSpPr>
                <p:nvPr/>
              </p:nvSpPr>
              <p:spPr>
                <a:xfrm>
                  <a:off x="182779" y="6215797"/>
                  <a:ext cx="6052271" cy="670568"/>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238D7D2-C168-442C-82B1-DE395253AA5B}"/>
                    </a:ext>
                  </a:extLst>
                </p:cNvPr>
                <p:cNvSpPr txBox="1"/>
                <p:nvPr/>
              </p:nvSpPr>
              <p:spPr>
                <a:xfrm>
                  <a:off x="182779" y="5355006"/>
                  <a:ext cx="3513976" cy="46076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𝑑𝑍</m:t>
                            </m:r>
                          </m:e>
                          <m:sup>
                            <m:r>
                              <a:rPr lang="en-US" sz="2000" b="0" i="1" smtClean="0">
                                <a:latin typeface="Cambria Math" charset="0"/>
                              </a:rPr>
                              <m:t>[1]</m:t>
                            </m:r>
                          </m:sup>
                        </m:sSup>
                        <m:r>
                          <a:rPr lang="en-US" sz="2000" b="0" i="1" smtClean="0">
                            <a:latin typeface="Cambria Math" charset="0"/>
                          </a:rPr>
                          <m:t>=</m:t>
                        </m:r>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𝑊</m:t>
                            </m:r>
                          </m:e>
                          <m:sup>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r>
                                      <a:rPr lang="en-US" sz="2000" b="0" i="1" smtClean="0">
                                        <a:latin typeface="Cambria Math" charset="0"/>
                                      </a:rPr>
                                      <m:t>𝐿</m:t>
                                    </m:r>
                                  </m:e>
                                </m:d>
                              </m:e>
                              <m:sup>
                                <m:r>
                                  <a:rPr lang="en-US" sz="2000" b="0" i="1" smtClean="0">
                                    <a:latin typeface="Cambria Math" charset="0"/>
                                  </a:rPr>
                                  <m:t>𝑇</m:t>
                                </m:r>
                              </m:sup>
                            </m:sSup>
                          </m:sup>
                        </m:sSup>
                        <m:r>
                          <a:rPr lang="en-US" sz="2000" b="0" i="1" smtClean="0">
                            <a:latin typeface="Cambria Math" charset="0"/>
                          </a:rPr>
                          <m:t>𝑑</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2</m:t>
                                </m:r>
                              </m:e>
                            </m:d>
                          </m:sup>
                        </m:sSup>
                        <m:sSup>
                          <m:sSupPr>
                            <m:ctrlPr>
                              <a:rPr lang="en-US" sz="2000" b="0" i="1" smtClean="0">
                                <a:latin typeface="Cambria Math" panose="02040503050406030204" pitchFamily="18" charset="0"/>
                              </a:rPr>
                            </m:ctrlPr>
                          </m:sSupPr>
                          <m:e>
                            <m:sSup>
                              <m:sSupPr>
                                <m:ctrlPr>
                                  <a:rPr lang="en-US" sz="2000" b="0" i="1" smtClean="0">
                                    <a:latin typeface="Cambria Math" panose="02040503050406030204" pitchFamily="18" charset="0"/>
                                  </a:rPr>
                                </m:ctrlPr>
                              </m:sSupPr>
                              <m:e>
                                <m:r>
                                  <a:rPr lang="en-US" sz="2000" b="0" i="1" smtClean="0">
                                    <a:latin typeface="Cambria Math" charset="0"/>
                                  </a:rPr>
                                  <m:t>𝑔</m:t>
                                </m:r>
                              </m:e>
                              <m:sup>
                                <m:r>
                                  <a:rPr lang="en-US" sz="2000" b="0" i="1" smtClean="0">
                                    <a:latin typeface="Cambria Math" charset="0"/>
                                  </a:rPr>
                                  <m:t>′</m:t>
                                </m:r>
                              </m:sup>
                            </m:sSup>
                          </m:e>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p>
                        <m:r>
                          <a:rPr lang="en-US" sz="2000" b="0" i="0" smtClean="0">
                            <a:latin typeface="Cambria Math" charset="0"/>
                          </a:rPr>
                          <m:t>(</m:t>
                        </m:r>
                        <m:sSup>
                          <m:sSupPr>
                            <m:ctrlPr>
                              <a:rPr lang="en-US" sz="2000" b="0" i="1" smtClean="0">
                                <a:latin typeface="Cambria Math" panose="02040503050406030204" pitchFamily="18" charset="0"/>
                              </a:rPr>
                            </m:ctrlPr>
                          </m:sSupPr>
                          <m:e>
                            <m:r>
                              <a:rPr lang="en-US" sz="2000" b="0" i="1" smtClean="0">
                                <a:latin typeface="Cambria Math" charset="0"/>
                              </a:rPr>
                              <m:t>𝑍</m:t>
                            </m:r>
                          </m:e>
                          <m:sup>
                            <m:d>
                              <m:dPr>
                                <m:begChr m:val="["/>
                                <m:endChr m:val="]"/>
                                <m:ctrlPr>
                                  <a:rPr lang="en-US" sz="2000" b="0" i="1" smtClean="0">
                                    <a:latin typeface="Cambria Math" panose="02040503050406030204" pitchFamily="18" charset="0"/>
                                  </a:rPr>
                                </m:ctrlPr>
                              </m:dPr>
                              <m:e>
                                <m:r>
                                  <a:rPr lang="en-US" sz="2000" b="0" i="1" smtClean="0">
                                    <a:latin typeface="Cambria Math" charset="0"/>
                                  </a:rPr>
                                  <m:t>1</m:t>
                                </m:r>
                              </m:e>
                            </m:d>
                          </m:sup>
                        </m:sSup>
                        <m:r>
                          <a:rPr lang="en-US" sz="2000" b="0" i="0" smtClean="0">
                            <a:latin typeface="Cambria Math" charset="0"/>
                          </a:rPr>
                          <m:t>)</m:t>
                        </m:r>
                      </m:oMath>
                    </m:oMathPara>
                  </a14:m>
                  <a:endParaRPr lang="en-US" sz="2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182779" y="5355006"/>
                  <a:ext cx="3513976" cy="460767"/>
                </a:xfrm>
                <a:prstGeom prst="rect">
                  <a:avLst/>
                </a:prstGeom>
                <a:blipFill rotWithShape="0">
                  <a:blip r:embed="rId14"/>
                  <a:stretch>
                    <a:fillRect l="-171" b="-6250"/>
                  </a:stretch>
                </a:blipFill>
              </p:spPr>
              <p:txBody>
                <a:bodyPr/>
                <a:lstStyle/>
                <a:p>
                  <a:r>
                    <a:rPr lang="en-US">
                      <a:noFill/>
                    </a:rPr>
                    <a:t> </a:t>
                  </a:r>
                </a:p>
              </p:txBody>
            </p:sp>
          </mc:Fallback>
        </mc:AlternateContent>
      </p:grpSp>
      <p:pic>
        <p:nvPicPr>
          <p:cNvPr id="24" name="Picture 23">
            <a:extLst>
              <a:ext uri="{FF2B5EF4-FFF2-40B4-BE49-F238E27FC236}">
                <a16:creationId xmlns:a16="http://schemas.microsoft.com/office/drawing/2014/main" id="{0C6C1B7D-DF8F-4C13-889B-D73F23256FAE}"/>
              </a:ext>
            </a:extLst>
          </p:cNvPr>
          <p:cNvPicPr>
            <a:picLocks noChangeAspect="1"/>
          </p:cNvPicPr>
          <p:nvPr/>
        </p:nvPicPr>
        <p:blipFill>
          <a:blip r:embed="rId15"/>
          <a:stretch>
            <a:fillRect/>
          </a:stretch>
        </p:blipFill>
        <p:spPr>
          <a:xfrm>
            <a:off x="404836" y="1555263"/>
            <a:ext cx="4406631" cy="2252828"/>
          </a:xfrm>
          <a:prstGeom prst="rect">
            <a:avLst/>
          </a:prstGeom>
        </p:spPr>
      </p:pic>
      <p:sp>
        <p:nvSpPr>
          <p:cNvPr id="2" name="Footer Placeholder 1"/>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17891837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79" y="-173306"/>
            <a:ext cx="10515600" cy="1325563"/>
          </a:xfrm>
        </p:spPr>
        <p:txBody>
          <a:bodyPr/>
          <a:lstStyle/>
          <a:p>
            <a:r>
              <a:rPr lang="en-US" dirty="0"/>
              <a:t>Forward and backward propagation</a:t>
            </a:r>
          </a:p>
        </p:txBody>
      </p:sp>
      <p:sp>
        <p:nvSpPr>
          <p:cNvPr id="12" name="TextBox 11"/>
          <p:cNvSpPr txBox="1"/>
          <p:nvPr/>
        </p:nvSpPr>
        <p:spPr>
          <a:xfrm>
            <a:off x="306481" y="-796447"/>
            <a:ext cx="5713262" cy="461665"/>
          </a:xfrm>
          <a:prstGeom prst="rect">
            <a:avLst/>
          </a:prstGeom>
          <a:noFill/>
        </p:spPr>
        <p:txBody>
          <a:bodyPr wrap="square" rtlCol="0">
            <a:spAutoFit/>
          </a:bodyPr>
          <a:lstStyle/>
          <a:p>
            <a:r>
              <a:rPr lang="en-US" sz="1200" dirty="0"/>
              <a:t>For example the first activation functions could be ReLU and the last one </a:t>
            </a:r>
          </a:p>
          <a:p>
            <a:r>
              <a:rPr lang="en-US" sz="1200" dirty="0"/>
              <a:t>Could be sigmoid</a:t>
            </a:r>
          </a:p>
        </p:txBody>
      </p:sp>
      <p:sp>
        <p:nvSpPr>
          <p:cNvPr id="45" name="TextBox 44"/>
          <p:cNvSpPr txBox="1"/>
          <p:nvPr/>
        </p:nvSpPr>
        <p:spPr>
          <a:xfrm>
            <a:off x="68179" y="6990783"/>
            <a:ext cx="4836965" cy="369332"/>
          </a:xfrm>
          <a:prstGeom prst="rect">
            <a:avLst/>
          </a:prstGeom>
          <a:noFill/>
        </p:spPr>
        <p:txBody>
          <a:bodyPr wrap="none" rtlCol="0">
            <a:spAutoFit/>
          </a:bodyPr>
          <a:lstStyle/>
          <a:p>
            <a:r>
              <a:rPr lang="en-US" dirty="0"/>
              <a:t>Align left/vertical will mess up </a:t>
            </a:r>
            <a:r>
              <a:rPr lang="en-US"/>
              <a:t>the equations </a:t>
            </a:r>
            <a:r>
              <a:rPr lang="en-US" dirty="0"/>
              <a:t>here</a:t>
            </a:r>
          </a:p>
        </p:txBody>
      </p:sp>
      <p:pic>
        <p:nvPicPr>
          <p:cNvPr id="5" name="Picture 4"/>
          <p:cNvPicPr>
            <a:picLocks noChangeAspect="1"/>
          </p:cNvPicPr>
          <p:nvPr/>
        </p:nvPicPr>
        <p:blipFill>
          <a:blip r:embed="rId2"/>
          <a:stretch>
            <a:fillRect/>
          </a:stretch>
        </p:blipFill>
        <p:spPr>
          <a:xfrm>
            <a:off x="838200" y="1233903"/>
            <a:ext cx="9889078" cy="4038305"/>
          </a:xfrm>
          <a:prstGeom prst="rect">
            <a:avLst/>
          </a:prstGeom>
        </p:spPr>
      </p:pic>
      <p:sp>
        <p:nvSpPr>
          <p:cNvPr id="3" name="Footer Placeholder 2"/>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41379681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60F7D4E6-03BA-4DC3-90CD-8136CF13FFFE}"/>
              </a:ext>
            </a:extLst>
          </p:cNvPr>
          <p:cNvCxnSpPr/>
          <p:nvPr/>
        </p:nvCxnSpPr>
        <p:spPr>
          <a:xfrm>
            <a:off x="5632451" y="2868084"/>
            <a:ext cx="5731933"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itle 1">
            <a:extLst>
              <a:ext uri="{FF2B5EF4-FFF2-40B4-BE49-F238E27FC236}">
                <a16:creationId xmlns:a16="http://schemas.microsoft.com/office/drawing/2014/main" id="{9604C18B-EA04-4E05-B040-7B761DF18293}"/>
              </a:ext>
            </a:extLst>
          </p:cNvPr>
          <p:cNvSpPr>
            <a:spLocks noGrp="1"/>
          </p:cNvSpPr>
          <p:nvPr>
            <p:ph type="ctrTitle" idx="4294967295"/>
          </p:nvPr>
        </p:nvSpPr>
        <p:spPr>
          <a:xfrm>
            <a:off x="5689600" y="2413000"/>
            <a:ext cx="5776384" cy="2235200"/>
          </a:xfrm>
        </p:spPr>
        <p:txBody>
          <a:bodyPr rtlCol="0">
            <a:noAutofit/>
          </a:bodyPr>
          <a:lstStyle/>
          <a:p>
            <a:pPr>
              <a:defRPr/>
            </a:pPr>
            <a:r>
              <a:rPr lang="en-US" dirty="0">
                <a:solidFill>
                  <a:schemeClr val="tx1">
                    <a:lumMod val="75000"/>
                    <a:lumOff val="25000"/>
                  </a:schemeClr>
                </a:solidFill>
              </a:rPr>
              <a:t>Gradient checking</a:t>
            </a:r>
          </a:p>
        </p:txBody>
      </p:sp>
    </p:spTree>
    <p:extLst>
      <p:ext uri="{BB962C8B-B14F-4D97-AF65-F5344CB8AC3E}">
        <p14:creationId xmlns:p14="http://schemas.microsoft.com/office/powerpoint/2010/main" val="40908277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Box 1"/>
          <p:cNvSpPr txBox="1">
            <a:spLocks noChangeArrowheads="1"/>
          </p:cNvSpPr>
          <p:nvPr/>
        </p:nvSpPr>
        <p:spPr bwMode="auto">
          <a:xfrm>
            <a:off x="508000" y="381001"/>
            <a:ext cx="9753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b="1"/>
              <a:t>Numerical estimation of gradients</a:t>
            </a:r>
          </a:p>
        </p:txBody>
      </p:sp>
      <p:grpSp>
        <p:nvGrpSpPr>
          <p:cNvPr id="36867" name="Group 11"/>
          <p:cNvGrpSpPr>
            <a:grpSpLocks/>
          </p:cNvGrpSpPr>
          <p:nvPr/>
        </p:nvGrpSpPr>
        <p:grpSpPr bwMode="auto">
          <a:xfrm>
            <a:off x="2743200" y="944033"/>
            <a:ext cx="6248400" cy="2279651"/>
            <a:chOff x="1562100" y="707284"/>
            <a:chExt cx="5733288" cy="2093066"/>
          </a:xfrm>
        </p:grpSpPr>
        <p:cxnSp>
          <p:nvCxnSpPr>
            <p:cNvPr id="3" name="Straight Arrow Connector 2">
              <a:extLst>
                <a:ext uri="{FF2B5EF4-FFF2-40B4-BE49-F238E27FC236}">
                  <a16:creationId xmlns:a16="http://schemas.microsoft.com/office/drawing/2014/main" id="{DE0A3592-8F5B-4040-A667-C78A92D4A059}"/>
                </a:ext>
              </a:extLst>
            </p:cNvPr>
            <p:cNvCxnSpPr/>
            <p:nvPr/>
          </p:nvCxnSpPr>
          <p:spPr>
            <a:xfrm flipV="1">
              <a:off x="1709705" y="829720"/>
              <a:ext cx="0" cy="197063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D83C01AF-8E6A-4DD4-9914-330F3897A00A}"/>
                </a:ext>
              </a:extLst>
            </p:cNvPr>
            <p:cNvCxnSpPr/>
            <p:nvPr/>
          </p:nvCxnSpPr>
          <p:spPr>
            <a:xfrm>
              <a:off x="1562100" y="2648763"/>
              <a:ext cx="5447790"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Freeform 7">
              <a:extLst>
                <a:ext uri="{FF2B5EF4-FFF2-40B4-BE49-F238E27FC236}">
                  <a16:creationId xmlns:a16="http://schemas.microsoft.com/office/drawing/2014/main" id="{F4CEE009-344E-49AE-AB0C-7D7C0E965B16}"/>
                </a:ext>
              </a:extLst>
            </p:cNvPr>
            <p:cNvSpPr/>
            <p:nvPr/>
          </p:nvSpPr>
          <p:spPr>
            <a:xfrm>
              <a:off x="1981609" y="847210"/>
              <a:ext cx="4602945" cy="1496435"/>
            </a:xfrm>
            <a:custGeom>
              <a:avLst/>
              <a:gdLst>
                <a:gd name="connsiteX0" fmla="*/ 0 w 4603897"/>
                <a:gd name="connsiteY0" fmla="*/ 116958 h 1094566"/>
                <a:gd name="connsiteX1" fmla="*/ 1222744 w 4603897"/>
                <a:gd name="connsiteY1" fmla="*/ 903768 h 1094566"/>
                <a:gd name="connsiteX2" fmla="*/ 2902688 w 4603897"/>
                <a:gd name="connsiteY2" fmla="*/ 1052624 h 1094566"/>
                <a:gd name="connsiteX3" fmla="*/ 3944679 w 4603897"/>
                <a:gd name="connsiteY3" fmla="*/ 297712 h 1094566"/>
                <a:gd name="connsiteX4" fmla="*/ 4603897 w 4603897"/>
                <a:gd name="connsiteY4" fmla="*/ 0 h 109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3897" h="1094566">
                  <a:moveTo>
                    <a:pt x="0" y="116958"/>
                  </a:moveTo>
                  <a:cubicBezTo>
                    <a:pt x="369481" y="432391"/>
                    <a:pt x="738963" y="747824"/>
                    <a:pt x="1222744" y="903768"/>
                  </a:cubicBezTo>
                  <a:cubicBezTo>
                    <a:pt x="1706525" y="1059712"/>
                    <a:pt x="2449032" y="1153633"/>
                    <a:pt x="2902688" y="1052624"/>
                  </a:cubicBezTo>
                  <a:cubicBezTo>
                    <a:pt x="3356344" y="951615"/>
                    <a:pt x="3661144" y="473149"/>
                    <a:pt x="3944679" y="297712"/>
                  </a:cubicBezTo>
                  <a:cubicBezTo>
                    <a:pt x="4228214" y="122275"/>
                    <a:pt x="4416055" y="61137"/>
                    <a:pt x="460389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pic>
          <p:nvPicPr>
            <p:cNvPr id="75809" name="Picture 9"/>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6725412" y="707284"/>
              <a:ext cx="569976" cy="280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6" name="Straight Connector 5">
            <a:extLst>
              <a:ext uri="{FF2B5EF4-FFF2-40B4-BE49-F238E27FC236}">
                <a16:creationId xmlns:a16="http://schemas.microsoft.com/office/drawing/2014/main" id="{B4C24E97-1481-4D8E-9803-A85229F2DC10}"/>
              </a:ext>
            </a:extLst>
          </p:cNvPr>
          <p:cNvCxnSpPr/>
          <p:nvPr/>
        </p:nvCxnSpPr>
        <p:spPr>
          <a:xfrm>
            <a:off x="6908800" y="2256367"/>
            <a:ext cx="1117600" cy="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69D44D25-8AFA-4022-9A0C-C5D411F18581}"/>
              </a:ext>
            </a:extLst>
          </p:cNvPr>
          <p:cNvCxnSpPr/>
          <p:nvPr/>
        </p:nvCxnSpPr>
        <p:spPr>
          <a:xfrm flipV="1">
            <a:off x="8026400" y="1193801"/>
            <a:ext cx="0" cy="1062567"/>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EB9BB01E-8CAD-4DA2-B8CD-CA8B7F99C811}"/>
              </a:ext>
            </a:extLst>
          </p:cNvPr>
          <p:cNvCxnSpPr/>
          <p:nvPr/>
        </p:nvCxnSpPr>
        <p:spPr>
          <a:xfrm flipH="1">
            <a:off x="6908800" y="1193801"/>
            <a:ext cx="1117600" cy="1062567"/>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74DA8A25-40DB-4924-9B15-A0150A1FE8FC}"/>
              </a:ext>
            </a:extLst>
          </p:cNvPr>
          <p:cNvSpPr/>
          <p:nvPr/>
        </p:nvSpPr>
        <p:spPr>
          <a:xfrm>
            <a:off x="6908800" y="2218267"/>
            <a:ext cx="61384" cy="6138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9" name="Oval 18">
            <a:extLst>
              <a:ext uri="{FF2B5EF4-FFF2-40B4-BE49-F238E27FC236}">
                <a16:creationId xmlns:a16="http://schemas.microsoft.com/office/drawing/2014/main" id="{3040CCC8-267D-4689-B631-1550ABA7A8FB}"/>
              </a:ext>
            </a:extLst>
          </p:cNvPr>
          <p:cNvSpPr/>
          <p:nvPr/>
        </p:nvSpPr>
        <p:spPr>
          <a:xfrm>
            <a:off x="7996767" y="1164167"/>
            <a:ext cx="59267" cy="5926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6" name="TextBox 15">
            <a:extLst>
              <a:ext uri="{FF2B5EF4-FFF2-40B4-BE49-F238E27FC236}">
                <a16:creationId xmlns:a16="http://schemas.microsoft.com/office/drawing/2014/main" id="{6109A813-56FD-4A3C-9FDD-61A994AF80E5}"/>
              </a:ext>
            </a:extLst>
          </p:cNvPr>
          <p:cNvSpPr txBox="1">
            <a:spLocks noRot="1" noChangeAspect="1" noMove="1" noResize="1" noEditPoints="1" noAdjustHandles="1" noChangeArrowheads="1" noChangeShapeType="1" noTextEdit="1"/>
          </p:cNvSpPr>
          <p:nvPr/>
        </p:nvSpPr>
        <p:spPr>
          <a:xfrm>
            <a:off x="5708621" y="1822815"/>
            <a:ext cx="1051228" cy="328295"/>
          </a:xfrm>
          <a:prstGeom prst="rect">
            <a:avLst/>
          </a:prstGeom>
          <a:blipFill>
            <a:blip r:embed="rId4"/>
            <a:stretch>
              <a:fillRect l="-8462" b="-29268"/>
            </a:stretch>
          </a:blipFill>
        </p:spPr>
        <p:txBody>
          <a:bodyPr/>
          <a:lstStyle/>
          <a:p>
            <a:pPr>
              <a:defRPr/>
            </a:pPr>
            <a:r>
              <a:rPr lang="en-US" sz="2400">
                <a:noFill/>
              </a:rPr>
              <a:t> </a:t>
            </a:r>
          </a:p>
        </p:txBody>
      </p:sp>
      <p:sp>
        <p:nvSpPr>
          <p:cNvPr id="17" name="Rectangle 16">
            <a:extLst>
              <a:ext uri="{FF2B5EF4-FFF2-40B4-BE49-F238E27FC236}">
                <a16:creationId xmlns:a16="http://schemas.microsoft.com/office/drawing/2014/main" id="{C6924247-E506-487B-BE14-99A2D21A057A}"/>
              </a:ext>
            </a:extLst>
          </p:cNvPr>
          <p:cNvSpPr>
            <a:spLocks noRot="1" noChangeAspect="1" noMove="1" noResize="1" noEditPoints="1" noAdjustHandles="1" noChangeArrowheads="1" noChangeShapeType="1" noTextEdit="1"/>
          </p:cNvSpPr>
          <p:nvPr/>
        </p:nvSpPr>
        <p:spPr>
          <a:xfrm>
            <a:off x="6752020" y="731835"/>
            <a:ext cx="1297449" cy="451405"/>
          </a:xfrm>
          <a:prstGeom prst="rect">
            <a:avLst/>
          </a:prstGeom>
          <a:blipFill>
            <a:blip r:embed="rId5"/>
            <a:stretch>
              <a:fillRect b="-8929"/>
            </a:stretch>
          </a:blipFill>
        </p:spPr>
        <p:txBody>
          <a:bodyPr/>
          <a:lstStyle/>
          <a:p>
            <a:pPr>
              <a:defRPr/>
            </a:pPr>
            <a:r>
              <a:rPr lang="en-US" sz="2400">
                <a:noFill/>
              </a:rPr>
              <a:t> </a:t>
            </a:r>
          </a:p>
        </p:txBody>
      </p:sp>
      <p:sp>
        <p:nvSpPr>
          <p:cNvPr id="18" name="Rectangle 17">
            <a:extLst>
              <a:ext uri="{FF2B5EF4-FFF2-40B4-BE49-F238E27FC236}">
                <a16:creationId xmlns:a16="http://schemas.microsoft.com/office/drawing/2014/main" id="{4E6254C6-7D5E-4406-B517-B09137C61B3C}"/>
              </a:ext>
            </a:extLst>
          </p:cNvPr>
          <p:cNvSpPr>
            <a:spLocks noRot="1" noChangeAspect="1" noMove="1" noResize="1" noEditPoints="1" noAdjustHandles="1" noChangeArrowheads="1" noChangeShapeType="1" noTextEdit="1"/>
          </p:cNvSpPr>
          <p:nvPr/>
        </p:nvSpPr>
        <p:spPr>
          <a:xfrm>
            <a:off x="8229601" y="1474511"/>
            <a:ext cx="2612511" cy="451405"/>
          </a:xfrm>
          <a:prstGeom prst="rect">
            <a:avLst/>
          </a:prstGeom>
          <a:blipFill>
            <a:blip r:embed="rId6"/>
            <a:stretch>
              <a:fillRect b="-8929"/>
            </a:stretch>
          </a:blipFill>
        </p:spPr>
        <p:txBody>
          <a:bodyPr/>
          <a:lstStyle/>
          <a:p>
            <a:pPr>
              <a:defRPr/>
            </a:pPr>
            <a:r>
              <a:rPr lang="en-US" sz="2400">
                <a:noFill/>
              </a:rPr>
              <a:t> </a:t>
            </a:r>
          </a:p>
        </p:txBody>
      </p:sp>
      <p:sp>
        <p:nvSpPr>
          <p:cNvPr id="20" name="Rectangle 19">
            <a:extLst>
              <a:ext uri="{FF2B5EF4-FFF2-40B4-BE49-F238E27FC236}">
                <a16:creationId xmlns:a16="http://schemas.microsoft.com/office/drawing/2014/main" id="{9ACF93CE-6845-4CCB-86F2-0AEB24B174B3}"/>
              </a:ext>
            </a:extLst>
          </p:cNvPr>
          <p:cNvSpPr>
            <a:spLocks noRot="1" noChangeAspect="1" noMove="1" noResize="1" noEditPoints="1" noAdjustHandles="1" noChangeArrowheads="1" noChangeShapeType="1" noTextEdit="1"/>
          </p:cNvSpPr>
          <p:nvPr/>
        </p:nvSpPr>
        <p:spPr>
          <a:xfrm>
            <a:off x="7201984" y="2353854"/>
            <a:ext cx="592641" cy="451405"/>
          </a:xfrm>
          <a:prstGeom prst="rect">
            <a:avLst/>
          </a:prstGeom>
          <a:blipFill>
            <a:blip r:embed="rId7"/>
            <a:stretch>
              <a:fillRect/>
            </a:stretch>
          </a:blipFill>
        </p:spPr>
        <p:txBody>
          <a:bodyPr/>
          <a:lstStyle/>
          <a:p>
            <a:pPr>
              <a:defRPr/>
            </a:pPr>
            <a:r>
              <a:rPr lang="en-US" sz="2400">
                <a:noFill/>
              </a:rPr>
              <a:t> </a:t>
            </a:r>
          </a:p>
        </p:txBody>
      </p:sp>
      <p:sp>
        <p:nvSpPr>
          <p:cNvPr id="75790" name="TextBox 20"/>
          <p:cNvSpPr txBox="1">
            <a:spLocks noChangeArrowheads="1"/>
          </p:cNvSpPr>
          <p:nvPr/>
        </p:nvSpPr>
        <p:spPr bwMode="auto">
          <a:xfrm>
            <a:off x="5492751" y="2859617"/>
            <a:ext cx="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ru-RU" altLang="ru-RU" sz="2400"/>
          </a:p>
        </p:txBody>
      </p:sp>
      <p:sp>
        <p:nvSpPr>
          <p:cNvPr id="24" name="TextBox 23">
            <a:extLst>
              <a:ext uri="{FF2B5EF4-FFF2-40B4-BE49-F238E27FC236}">
                <a16:creationId xmlns:a16="http://schemas.microsoft.com/office/drawing/2014/main" id="{47A0A40E-C762-46E2-9604-C03714548A51}"/>
              </a:ext>
            </a:extLst>
          </p:cNvPr>
          <p:cNvSpPr txBox="1">
            <a:spLocks noRot="1" noChangeAspect="1" noMove="1" noResize="1" noEditPoints="1" noAdjustHandles="1" noChangeArrowheads="1" noChangeShapeType="1" noTextEdit="1"/>
          </p:cNvSpPr>
          <p:nvPr/>
        </p:nvSpPr>
        <p:spPr>
          <a:xfrm>
            <a:off x="11144660" y="1560422"/>
            <a:ext cx="780641" cy="328295"/>
          </a:xfrm>
          <a:prstGeom prst="rect">
            <a:avLst/>
          </a:prstGeom>
          <a:blipFill>
            <a:blip r:embed="rId8"/>
            <a:stretch>
              <a:fillRect l="-7292" r="-8333" b="-5000"/>
            </a:stretch>
          </a:blipFill>
        </p:spPr>
        <p:txBody>
          <a:bodyPr/>
          <a:lstStyle/>
          <a:p>
            <a:pPr>
              <a:defRPr/>
            </a:pPr>
            <a:r>
              <a:rPr lang="en-US" sz="2400">
                <a:noFill/>
              </a:rPr>
              <a:t> </a:t>
            </a:r>
          </a:p>
        </p:txBody>
      </p:sp>
      <p:sp>
        <p:nvSpPr>
          <p:cNvPr id="25" name="Rectangle 24">
            <a:extLst>
              <a:ext uri="{FF2B5EF4-FFF2-40B4-BE49-F238E27FC236}">
                <a16:creationId xmlns:a16="http://schemas.microsoft.com/office/drawing/2014/main" id="{22F6ED02-45C9-4E20-B274-D165822AE390}"/>
              </a:ext>
            </a:extLst>
          </p:cNvPr>
          <p:cNvSpPr>
            <a:spLocks noRot="1" noChangeAspect="1" noMove="1" noResize="1" noEditPoints="1" noAdjustHandles="1" noChangeArrowheads="1" noChangeShapeType="1" noTextEdit="1"/>
          </p:cNvSpPr>
          <p:nvPr/>
        </p:nvSpPr>
        <p:spPr>
          <a:xfrm>
            <a:off x="6488274" y="3113832"/>
            <a:ext cx="902007" cy="451405"/>
          </a:xfrm>
          <a:prstGeom prst="rect">
            <a:avLst/>
          </a:prstGeom>
          <a:blipFill>
            <a:blip r:embed="rId9"/>
            <a:stretch>
              <a:fillRect/>
            </a:stretch>
          </a:blipFill>
        </p:spPr>
        <p:txBody>
          <a:bodyPr/>
          <a:lstStyle/>
          <a:p>
            <a:pPr>
              <a:defRPr/>
            </a:pPr>
            <a:r>
              <a:rPr lang="en-US" sz="2400">
                <a:noFill/>
              </a:rPr>
              <a:t> </a:t>
            </a:r>
          </a:p>
        </p:txBody>
      </p:sp>
      <p:sp>
        <p:nvSpPr>
          <p:cNvPr id="26" name="Rectangle 25">
            <a:extLst>
              <a:ext uri="{FF2B5EF4-FFF2-40B4-BE49-F238E27FC236}">
                <a16:creationId xmlns:a16="http://schemas.microsoft.com/office/drawing/2014/main" id="{883989D4-6788-49AC-8386-AB3FDA16CF29}"/>
              </a:ext>
            </a:extLst>
          </p:cNvPr>
          <p:cNvSpPr>
            <a:spLocks noRot="1" noChangeAspect="1" noMove="1" noResize="1" noEditPoints="1" noAdjustHandles="1" noChangeArrowheads="1" noChangeShapeType="1" noTextEdit="1"/>
          </p:cNvSpPr>
          <p:nvPr/>
        </p:nvSpPr>
        <p:spPr>
          <a:xfrm>
            <a:off x="7515790" y="3113832"/>
            <a:ext cx="960263" cy="451405"/>
          </a:xfrm>
          <a:prstGeom prst="rect">
            <a:avLst/>
          </a:prstGeom>
          <a:blipFill>
            <a:blip r:embed="rId10"/>
            <a:stretch>
              <a:fillRect/>
            </a:stretch>
          </a:blipFill>
        </p:spPr>
        <p:txBody>
          <a:bodyPr/>
          <a:lstStyle/>
          <a:p>
            <a:pPr>
              <a:defRPr/>
            </a:pPr>
            <a:r>
              <a:rPr lang="en-US" sz="2400">
                <a:noFill/>
              </a:rPr>
              <a:t> </a:t>
            </a:r>
          </a:p>
        </p:txBody>
      </p:sp>
      <p:cxnSp>
        <p:nvCxnSpPr>
          <p:cNvPr id="28" name="Straight Connector 27">
            <a:extLst>
              <a:ext uri="{FF2B5EF4-FFF2-40B4-BE49-F238E27FC236}">
                <a16:creationId xmlns:a16="http://schemas.microsoft.com/office/drawing/2014/main" id="{647AC960-7904-4C01-B6AC-CDC82CF092A1}"/>
              </a:ext>
            </a:extLst>
          </p:cNvPr>
          <p:cNvCxnSpPr>
            <a:stCxn id="15" idx="3"/>
          </p:cNvCxnSpPr>
          <p:nvPr/>
        </p:nvCxnSpPr>
        <p:spPr>
          <a:xfrm flipH="1">
            <a:off x="6908800" y="2271184"/>
            <a:ext cx="0" cy="787400"/>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928EBF0B-465C-4069-A815-4CFBC6B8A4E8}"/>
              </a:ext>
            </a:extLst>
          </p:cNvPr>
          <p:cNvCxnSpPr/>
          <p:nvPr/>
        </p:nvCxnSpPr>
        <p:spPr>
          <a:xfrm flipH="1">
            <a:off x="8026400" y="2256367"/>
            <a:ext cx="0" cy="787400"/>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Arrow Connector 32">
            <a:extLst>
              <a:ext uri="{FF2B5EF4-FFF2-40B4-BE49-F238E27FC236}">
                <a16:creationId xmlns:a16="http://schemas.microsoft.com/office/drawing/2014/main" id="{A52107AD-AE08-46D9-8822-711D34FB3EFB}"/>
              </a:ext>
            </a:extLst>
          </p:cNvPr>
          <p:cNvCxnSpPr/>
          <p:nvPr/>
        </p:nvCxnSpPr>
        <p:spPr>
          <a:xfrm>
            <a:off x="8128000" y="1248834"/>
            <a:ext cx="0" cy="9694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F123C05-F718-400B-9CED-A0901EF5AC90}"/>
              </a:ext>
            </a:extLst>
          </p:cNvPr>
          <p:cNvCxnSpPr/>
          <p:nvPr/>
        </p:nvCxnSpPr>
        <p:spPr>
          <a:xfrm>
            <a:off x="6970185" y="2353733"/>
            <a:ext cx="102658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D84A2B9-50AD-45B4-9EFB-604B7A6E8591}"/>
              </a:ext>
            </a:extLst>
          </p:cNvPr>
          <p:cNvSpPr txBox="1">
            <a:spLocks noRot="1" noChangeAspect="1" noMove="1" noResize="1" noEditPoints="1" noAdjustHandles="1" noChangeArrowheads="1" noChangeShapeType="1" noTextEdit="1"/>
          </p:cNvSpPr>
          <p:nvPr/>
        </p:nvSpPr>
        <p:spPr>
          <a:xfrm>
            <a:off x="1114113" y="4241804"/>
            <a:ext cx="4594507" cy="716777"/>
          </a:xfrm>
          <a:prstGeom prst="rect">
            <a:avLst/>
          </a:prstGeom>
          <a:blipFill>
            <a:blip r:embed="rId11"/>
            <a:stretch>
              <a:fillRect/>
            </a:stretch>
          </a:blipFill>
        </p:spPr>
        <p:txBody>
          <a:bodyPr/>
          <a:lstStyle/>
          <a:p>
            <a:pPr>
              <a:defRPr/>
            </a:pPr>
            <a:r>
              <a:rPr lang="en-US" sz="2400">
                <a:noFill/>
              </a:rPr>
              <a:t> </a:t>
            </a:r>
          </a:p>
        </p:txBody>
      </p:sp>
      <p:sp>
        <p:nvSpPr>
          <p:cNvPr id="48" name="Rectangle 47">
            <a:extLst>
              <a:ext uri="{FF2B5EF4-FFF2-40B4-BE49-F238E27FC236}">
                <a16:creationId xmlns:a16="http://schemas.microsoft.com/office/drawing/2014/main" id="{9216789C-7307-4124-B4CC-13192BAA76B5}"/>
              </a:ext>
            </a:extLst>
          </p:cNvPr>
          <p:cNvSpPr>
            <a:spLocks noRot="1" noChangeAspect="1" noMove="1" noResize="1" noEditPoints="1" noAdjustHandles="1" noChangeArrowheads="1" noChangeShapeType="1" noTextEdit="1"/>
          </p:cNvSpPr>
          <p:nvPr/>
        </p:nvSpPr>
        <p:spPr>
          <a:xfrm>
            <a:off x="3385427" y="5284953"/>
            <a:ext cx="1516912" cy="492443"/>
          </a:xfrm>
          <a:prstGeom prst="rect">
            <a:avLst/>
          </a:prstGeom>
          <a:blipFill>
            <a:blip r:embed="rId12"/>
            <a:stretch>
              <a:fillRect/>
            </a:stretch>
          </a:blipFill>
        </p:spPr>
        <p:txBody>
          <a:bodyPr/>
          <a:lstStyle/>
          <a:p>
            <a:pPr>
              <a:defRPr/>
            </a:pPr>
            <a:r>
              <a:rPr lang="en-US" sz="2400">
                <a:noFill/>
              </a:rPr>
              <a:t> </a:t>
            </a:r>
          </a:p>
        </p:txBody>
      </p:sp>
      <p:cxnSp>
        <p:nvCxnSpPr>
          <p:cNvPr id="51" name="Straight Connector 50">
            <a:extLst>
              <a:ext uri="{FF2B5EF4-FFF2-40B4-BE49-F238E27FC236}">
                <a16:creationId xmlns:a16="http://schemas.microsoft.com/office/drawing/2014/main" id="{CC3E0338-5341-4E61-9105-58BBDA6502EC}"/>
              </a:ext>
            </a:extLst>
          </p:cNvPr>
          <p:cNvCxnSpPr/>
          <p:nvPr/>
        </p:nvCxnSpPr>
        <p:spPr>
          <a:xfrm flipV="1">
            <a:off x="6970185" y="1096434"/>
            <a:ext cx="1026583" cy="910167"/>
          </a:xfrm>
          <a:prstGeom prst="line">
            <a:avLst/>
          </a:prstGeom>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7DE99C83-7B21-47B6-B937-730DA80017E8}"/>
              </a:ext>
            </a:extLst>
          </p:cNvPr>
          <p:cNvSpPr/>
          <p:nvPr/>
        </p:nvSpPr>
        <p:spPr>
          <a:xfrm>
            <a:off x="7490885" y="1498600"/>
            <a:ext cx="61383" cy="6138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Tree>
    <p:extLst>
      <p:ext uri="{BB962C8B-B14F-4D97-AF65-F5344CB8AC3E}">
        <p14:creationId xmlns:p14="http://schemas.microsoft.com/office/powerpoint/2010/main" val="18180696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6867"/>
                                        </p:tgtEl>
                                        <p:attrNameLst>
                                          <p:attrName>style.visibility</p:attrName>
                                        </p:attrNameLst>
                                      </p:cBhvr>
                                      <p:to>
                                        <p:strVal val="visible"/>
                                      </p:to>
                                    </p:set>
                                    <p:animEffect transition="in" filter="fade">
                                      <p:cBhvr>
                                        <p:cTn id="7" dur="500"/>
                                        <p:tgtEl>
                                          <p:spTgt spid="368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10"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par>
                                <p:cTn id="57" presetID="10" presetClass="entr" presetSubtype="0"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0" presetClass="entr" presetSubtype="0" fill="hold" nodeType="click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par>
                                <p:cTn id="71" presetID="10"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8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Gradient check for a neural network</a:t>
            </a:r>
          </a:p>
        </p:txBody>
      </p:sp>
      <mc:AlternateContent xmlns:mc="http://schemas.openxmlformats.org/markup-compatibility/2006" xmlns:a14="http://schemas.microsoft.com/office/drawing/2010/main">
        <mc:Choice Requires="a14">
          <p:sp>
            <p:nvSpPr>
              <p:cNvPr id="3" name="TextBox 2"/>
              <p:cNvSpPr txBox="1"/>
              <p:nvPr/>
            </p:nvSpPr>
            <p:spPr>
              <a:xfrm>
                <a:off x="0" y="1379374"/>
                <a:ext cx="11582723" cy="626967"/>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Take </a:t>
                </a:r>
                <a14:m>
                  <m:oMath xmlns:m="http://schemas.openxmlformats.org/officeDocument/2006/math">
                    <m:sSup>
                      <m:sSupPr>
                        <m:ctrlPr>
                          <a:rPr lang="en-US" sz="3200" b="0" i="1" smtClean="0">
                            <a:latin typeface="Cambria Math" panose="02040503050406030204" pitchFamily="18" charset="0"/>
                            <a:ea typeface="Century Schoolbook" charset="0"/>
                            <a:cs typeface="Century Schoolbook" charset="0"/>
                          </a:rPr>
                        </m:ctrlPr>
                      </m:sSupPr>
                      <m:e>
                        <m:r>
                          <a:rPr lang="en-US" sz="3200" b="0" i="1" smtClean="0">
                            <a:latin typeface="Cambria Math" charset="0"/>
                            <a:ea typeface="Century Schoolbook" charset="0"/>
                            <a:cs typeface="Century Schoolbook" charset="0"/>
                          </a:rPr>
                          <m:t>𝑊</m:t>
                        </m:r>
                      </m:e>
                      <m:sup>
                        <m:d>
                          <m:dPr>
                            <m:begChr m:val="["/>
                            <m:endChr m:val="]"/>
                            <m:ctrlPr>
                              <a:rPr lang="en-US" sz="3200" b="0" i="1" smtClean="0">
                                <a:latin typeface="Cambria Math" panose="02040503050406030204" pitchFamily="18" charset="0"/>
                                <a:ea typeface="Century Schoolbook" charset="0"/>
                                <a:cs typeface="Century Schoolbook" charset="0"/>
                              </a:rPr>
                            </m:ctrlPr>
                          </m:dPr>
                          <m:e>
                            <m:r>
                              <a:rPr lang="en-US" sz="3200" b="0" i="1" smtClean="0">
                                <a:latin typeface="Cambria Math" charset="0"/>
                                <a:ea typeface="Century Schoolbook" charset="0"/>
                                <a:cs typeface="Century Schoolbook" charset="0"/>
                              </a:rPr>
                              <m:t>1</m:t>
                            </m:r>
                          </m:e>
                        </m:d>
                      </m:sup>
                    </m:sSup>
                    <m:r>
                      <a:rPr lang="en-US" sz="3200" b="0" i="1" smtClean="0">
                        <a:latin typeface="Cambria Math" charset="0"/>
                        <a:ea typeface="Century Schoolbook" charset="0"/>
                        <a:cs typeface="Century Schoolbook" charset="0"/>
                      </a:rPr>
                      <m:t>,</m:t>
                    </m:r>
                    <m:sSup>
                      <m:sSupPr>
                        <m:ctrlPr>
                          <a:rPr lang="en-US" sz="3200" b="0" i="1" smtClean="0">
                            <a:latin typeface="Cambria Math" panose="02040503050406030204" pitchFamily="18" charset="0"/>
                            <a:ea typeface="Century Schoolbook" charset="0"/>
                            <a:cs typeface="Century Schoolbook" charset="0"/>
                          </a:rPr>
                        </m:ctrlPr>
                      </m:sSupPr>
                      <m:e>
                        <m:r>
                          <a:rPr lang="en-US" sz="3200" b="0" i="1" smtClean="0">
                            <a:latin typeface="Cambria Math" charset="0"/>
                            <a:ea typeface="Century Schoolbook" charset="0"/>
                            <a:cs typeface="Century Schoolbook" charset="0"/>
                          </a:rPr>
                          <m:t>𝑏</m:t>
                        </m:r>
                      </m:e>
                      <m:sup>
                        <m:r>
                          <a:rPr lang="en-US" sz="3200" b="0" i="1" smtClean="0">
                            <a:latin typeface="Cambria Math" charset="0"/>
                            <a:ea typeface="Century Schoolbook" charset="0"/>
                            <a:cs typeface="Century Schoolbook" charset="0"/>
                          </a:rPr>
                          <m:t>[1]</m:t>
                        </m:r>
                      </m:sup>
                    </m:sSup>
                    <m:r>
                      <a:rPr lang="en-US" sz="3200" b="0" i="1" smtClean="0">
                        <a:latin typeface="Cambria Math" charset="0"/>
                        <a:ea typeface="Century Schoolbook" charset="0"/>
                        <a:cs typeface="Century Schoolbook" charset="0"/>
                      </a:rPr>
                      <m:t>,…,</m:t>
                    </m:r>
                    <m:sSup>
                      <m:sSupPr>
                        <m:ctrlPr>
                          <a:rPr lang="en-US" sz="3200" b="0" i="1" smtClean="0">
                            <a:latin typeface="Cambria Math" panose="02040503050406030204" pitchFamily="18" charset="0"/>
                            <a:ea typeface="Century Schoolbook" charset="0"/>
                            <a:cs typeface="Century Schoolbook" charset="0"/>
                          </a:rPr>
                        </m:ctrlPr>
                      </m:sSupPr>
                      <m:e>
                        <m:r>
                          <a:rPr lang="en-US" sz="3200" b="0" i="1" smtClean="0">
                            <a:latin typeface="Cambria Math" charset="0"/>
                            <a:ea typeface="Century Schoolbook" charset="0"/>
                            <a:cs typeface="Century Schoolbook" charset="0"/>
                          </a:rPr>
                          <m:t>𝑊</m:t>
                        </m:r>
                      </m:e>
                      <m:sup>
                        <m:d>
                          <m:dPr>
                            <m:begChr m:val="["/>
                            <m:endChr m:val="]"/>
                            <m:ctrlPr>
                              <a:rPr lang="en-US" sz="3200" b="0" i="1" smtClean="0">
                                <a:latin typeface="Cambria Math" panose="02040503050406030204" pitchFamily="18" charset="0"/>
                                <a:ea typeface="Century Schoolbook" charset="0"/>
                                <a:cs typeface="Century Schoolbook" charset="0"/>
                              </a:rPr>
                            </m:ctrlPr>
                          </m:dPr>
                          <m:e>
                            <m:r>
                              <a:rPr lang="en-US" sz="3200" b="0" i="1" smtClean="0">
                                <a:latin typeface="Cambria Math" charset="0"/>
                                <a:ea typeface="Century Schoolbook" charset="0"/>
                                <a:cs typeface="Century Schoolbook" charset="0"/>
                              </a:rPr>
                              <m:t>𝐿</m:t>
                            </m:r>
                          </m:e>
                        </m:d>
                      </m:sup>
                    </m:sSup>
                    <m:r>
                      <a:rPr lang="en-US" sz="3200" b="0" i="1" smtClean="0">
                        <a:latin typeface="Cambria Math" charset="0"/>
                        <a:ea typeface="Century Schoolbook" charset="0"/>
                        <a:cs typeface="Century Schoolbook" charset="0"/>
                      </a:rPr>
                      <m:t>,</m:t>
                    </m:r>
                    <m:sSup>
                      <m:sSupPr>
                        <m:ctrlPr>
                          <a:rPr lang="en-US" sz="3200" b="0" i="1" smtClean="0">
                            <a:latin typeface="Cambria Math" panose="02040503050406030204" pitchFamily="18" charset="0"/>
                            <a:ea typeface="Century Schoolbook" charset="0"/>
                            <a:cs typeface="Century Schoolbook" charset="0"/>
                          </a:rPr>
                        </m:ctrlPr>
                      </m:sSupPr>
                      <m:e>
                        <m:r>
                          <a:rPr lang="en-US" sz="3200" b="0" i="1" smtClean="0">
                            <a:latin typeface="Cambria Math" charset="0"/>
                            <a:ea typeface="Century Schoolbook" charset="0"/>
                            <a:cs typeface="Century Schoolbook" charset="0"/>
                          </a:rPr>
                          <m:t>𝑏</m:t>
                        </m:r>
                      </m:e>
                      <m:sup>
                        <m:d>
                          <m:dPr>
                            <m:begChr m:val="["/>
                            <m:endChr m:val="]"/>
                            <m:ctrlPr>
                              <a:rPr lang="en-US" sz="3200" b="0" i="1" smtClean="0">
                                <a:latin typeface="Cambria Math" panose="02040503050406030204" pitchFamily="18" charset="0"/>
                                <a:ea typeface="Century Schoolbook" charset="0"/>
                                <a:cs typeface="Century Schoolbook" charset="0"/>
                              </a:rPr>
                            </m:ctrlPr>
                          </m:dPr>
                          <m:e>
                            <m:r>
                              <a:rPr lang="en-US" sz="3200" b="0" i="1" smtClean="0">
                                <a:latin typeface="Cambria Math" charset="0"/>
                                <a:ea typeface="Century Schoolbook" charset="0"/>
                                <a:cs typeface="Century Schoolbook" charset="0"/>
                              </a:rPr>
                              <m:t>𝐿</m:t>
                            </m:r>
                          </m:e>
                        </m:d>
                      </m:sup>
                    </m:sSup>
                  </m:oMath>
                </a14:m>
                <a:r>
                  <a:rPr lang="en-US" sz="3200" dirty="0">
                    <a:latin typeface="Century Schoolbook" charset="0"/>
                    <a:ea typeface="Century Schoolbook" charset="0"/>
                    <a:cs typeface="Century Schoolbook" charset="0"/>
                  </a:rPr>
                  <a:t> and reshape into a big vector </a:t>
                </a:r>
                <a14:m>
                  <m:oMath xmlns:m="http://schemas.openxmlformats.org/officeDocument/2006/math">
                    <m:r>
                      <a:rPr lang="en-US" sz="3200" b="0" i="1" smtClean="0">
                        <a:latin typeface="Cambria Math" charset="0"/>
                        <a:ea typeface="Century Schoolbook" charset="0"/>
                        <a:cs typeface="Century Schoolbook" charset="0"/>
                      </a:rPr>
                      <m:t>𝜃</m:t>
                    </m:r>
                    <m:r>
                      <a:rPr lang="en-US" sz="3200" b="0" i="1" smtClean="0">
                        <a:latin typeface="Cambria Math" charset="0"/>
                        <a:ea typeface="Century Schoolbook" charset="0"/>
                        <a:cs typeface="Century Schoolbook" charset="0"/>
                      </a:rPr>
                      <m:t>.</m:t>
                    </m:r>
                  </m:oMath>
                </a14:m>
                <a:r>
                  <a:rPr lang="en-US" sz="3200" dirty="0">
                    <a:latin typeface="Century Schoolbook" charset="0"/>
                    <a:ea typeface="Century Schoolbook" charset="0"/>
                    <a:cs typeface="Century Schoolbook" charset="0"/>
                  </a:rPr>
                  <a:t>  </a:t>
                </a:r>
                <a:r>
                  <a:rPr lang="en-US" sz="2000" dirty="0">
                    <a:latin typeface="Century Schoolbook" charset="0"/>
                    <a:ea typeface="Century Schoolbook" charset="0"/>
                    <a:cs typeface="Century Schoolbook" charset="0"/>
                  </a:rPr>
                  <a:t> </a:t>
                </a:r>
              </a:p>
            </p:txBody>
          </p:sp>
        </mc:Choice>
        <mc:Fallback xmlns="">
          <p:sp>
            <p:nvSpPr>
              <p:cNvPr id="3" name="TextBox 2"/>
              <p:cNvSpPr txBox="1">
                <a:spLocks noRot="1" noChangeAspect="1" noMove="1" noResize="1" noEditPoints="1" noAdjustHandles="1" noChangeArrowheads="1" noChangeShapeType="1" noTextEdit="1"/>
              </p:cNvSpPr>
              <p:nvPr/>
            </p:nvSpPr>
            <p:spPr>
              <a:xfrm>
                <a:off x="0" y="1379374"/>
                <a:ext cx="11582723" cy="626967"/>
              </a:xfrm>
              <a:prstGeom prst="rect">
                <a:avLst/>
              </a:prstGeom>
              <a:blipFill>
                <a:blip r:embed="rId2"/>
                <a:stretch>
                  <a:fillRect l="-1316" t="-7767" b="-291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0" y="3386960"/>
                <a:ext cx="12531700" cy="626967"/>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Take </a:t>
                </a:r>
                <a14:m>
                  <m:oMath xmlns:m="http://schemas.openxmlformats.org/officeDocument/2006/math">
                    <m:sSup>
                      <m:sSupPr>
                        <m:ctrlPr>
                          <a:rPr lang="en-US" sz="3200" b="0" i="1" smtClean="0">
                            <a:latin typeface="Cambria Math" panose="02040503050406030204" pitchFamily="18" charset="0"/>
                            <a:ea typeface="Century Schoolbook" charset="0"/>
                            <a:cs typeface="Century Schoolbook" charset="0"/>
                          </a:rPr>
                        </m:ctrlPr>
                      </m:sSupPr>
                      <m:e>
                        <m:r>
                          <a:rPr lang="en-US" sz="3200" b="0" i="1" smtClean="0">
                            <a:latin typeface="Cambria Math" charset="0"/>
                            <a:ea typeface="Century Schoolbook" charset="0"/>
                            <a:cs typeface="Century Schoolbook" charset="0"/>
                          </a:rPr>
                          <m:t>𝑑𝑊</m:t>
                        </m:r>
                      </m:e>
                      <m:sup>
                        <m:d>
                          <m:dPr>
                            <m:begChr m:val="["/>
                            <m:endChr m:val="]"/>
                            <m:ctrlPr>
                              <a:rPr lang="en-US" sz="3200" b="0" i="1" smtClean="0">
                                <a:latin typeface="Cambria Math" panose="02040503050406030204" pitchFamily="18" charset="0"/>
                                <a:ea typeface="Century Schoolbook" charset="0"/>
                                <a:cs typeface="Century Schoolbook" charset="0"/>
                              </a:rPr>
                            </m:ctrlPr>
                          </m:dPr>
                          <m:e>
                            <m:r>
                              <a:rPr lang="en-US" sz="3200" b="0" i="1" smtClean="0">
                                <a:latin typeface="Cambria Math" charset="0"/>
                                <a:ea typeface="Century Schoolbook" charset="0"/>
                                <a:cs typeface="Century Schoolbook" charset="0"/>
                              </a:rPr>
                              <m:t>1</m:t>
                            </m:r>
                          </m:e>
                        </m:d>
                      </m:sup>
                    </m:sSup>
                    <m:r>
                      <a:rPr lang="en-US" sz="3200" b="0" i="1" smtClean="0">
                        <a:latin typeface="Cambria Math" charset="0"/>
                        <a:ea typeface="Century Schoolbook" charset="0"/>
                        <a:cs typeface="Century Schoolbook" charset="0"/>
                      </a:rPr>
                      <m:t>,</m:t>
                    </m:r>
                    <m:sSup>
                      <m:sSupPr>
                        <m:ctrlPr>
                          <a:rPr lang="en-US" sz="3200" b="0" i="1" smtClean="0">
                            <a:latin typeface="Cambria Math" panose="02040503050406030204" pitchFamily="18" charset="0"/>
                            <a:ea typeface="Century Schoolbook" charset="0"/>
                            <a:cs typeface="Century Schoolbook" charset="0"/>
                          </a:rPr>
                        </m:ctrlPr>
                      </m:sSupPr>
                      <m:e>
                        <m:r>
                          <a:rPr lang="en-US" sz="3200" b="0" i="1" smtClean="0">
                            <a:latin typeface="Cambria Math" charset="0"/>
                            <a:ea typeface="Century Schoolbook" charset="0"/>
                            <a:cs typeface="Century Schoolbook" charset="0"/>
                          </a:rPr>
                          <m:t>𝑑𝑏</m:t>
                        </m:r>
                      </m:e>
                      <m:sup>
                        <m:r>
                          <a:rPr lang="en-US" sz="3200" b="0" i="1" smtClean="0">
                            <a:latin typeface="Cambria Math" charset="0"/>
                            <a:ea typeface="Century Schoolbook" charset="0"/>
                            <a:cs typeface="Century Schoolbook" charset="0"/>
                          </a:rPr>
                          <m:t>[1]</m:t>
                        </m:r>
                      </m:sup>
                    </m:sSup>
                    <m:r>
                      <a:rPr lang="en-US" sz="3200" b="0" i="1" smtClean="0">
                        <a:latin typeface="Cambria Math" charset="0"/>
                        <a:ea typeface="Century Schoolbook" charset="0"/>
                        <a:cs typeface="Century Schoolbook" charset="0"/>
                      </a:rPr>
                      <m:t>,…,</m:t>
                    </m:r>
                    <m:sSup>
                      <m:sSupPr>
                        <m:ctrlPr>
                          <a:rPr lang="en-US" sz="3200" b="0" i="1" smtClean="0">
                            <a:latin typeface="Cambria Math" panose="02040503050406030204" pitchFamily="18" charset="0"/>
                            <a:ea typeface="Century Schoolbook" charset="0"/>
                            <a:cs typeface="Century Schoolbook" charset="0"/>
                          </a:rPr>
                        </m:ctrlPr>
                      </m:sSupPr>
                      <m:e>
                        <m:r>
                          <a:rPr lang="en-US" sz="3200" b="0" i="1" smtClean="0">
                            <a:latin typeface="Cambria Math" charset="0"/>
                            <a:ea typeface="Century Schoolbook" charset="0"/>
                            <a:cs typeface="Century Schoolbook" charset="0"/>
                          </a:rPr>
                          <m:t>𝑑𝑊</m:t>
                        </m:r>
                      </m:e>
                      <m:sup>
                        <m:d>
                          <m:dPr>
                            <m:begChr m:val="["/>
                            <m:endChr m:val="]"/>
                            <m:ctrlPr>
                              <a:rPr lang="en-US" sz="3200" b="0" i="1" smtClean="0">
                                <a:latin typeface="Cambria Math" panose="02040503050406030204" pitchFamily="18" charset="0"/>
                                <a:ea typeface="Century Schoolbook" charset="0"/>
                                <a:cs typeface="Century Schoolbook" charset="0"/>
                              </a:rPr>
                            </m:ctrlPr>
                          </m:dPr>
                          <m:e>
                            <m:r>
                              <a:rPr lang="en-US" sz="3200" b="0" i="1" smtClean="0">
                                <a:latin typeface="Cambria Math" charset="0"/>
                                <a:ea typeface="Century Schoolbook" charset="0"/>
                                <a:cs typeface="Century Schoolbook" charset="0"/>
                              </a:rPr>
                              <m:t>𝐿</m:t>
                            </m:r>
                          </m:e>
                        </m:d>
                      </m:sup>
                    </m:sSup>
                    <m:r>
                      <a:rPr lang="en-US" sz="3200" b="0" i="1" smtClean="0">
                        <a:latin typeface="Cambria Math" charset="0"/>
                        <a:ea typeface="Century Schoolbook" charset="0"/>
                        <a:cs typeface="Century Schoolbook" charset="0"/>
                      </a:rPr>
                      <m:t>,</m:t>
                    </m:r>
                    <m:sSup>
                      <m:sSupPr>
                        <m:ctrlPr>
                          <a:rPr lang="en-US" sz="3200" b="0" i="1" smtClean="0">
                            <a:latin typeface="Cambria Math" panose="02040503050406030204" pitchFamily="18" charset="0"/>
                            <a:ea typeface="Century Schoolbook" charset="0"/>
                            <a:cs typeface="Century Schoolbook" charset="0"/>
                          </a:rPr>
                        </m:ctrlPr>
                      </m:sSupPr>
                      <m:e>
                        <m:r>
                          <a:rPr lang="en-US" sz="3200" b="0" i="1" smtClean="0">
                            <a:latin typeface="Cambria Math" charset="0"/>
                            <a:ea typeface="Century Schoolbook" charset="0"/>
                            <a:cs typeface="Century Schoolbook" charset="0"/>
                          </a:rPr>
                          <m:t>𝑑𝑏</m:t>
                        </m:r>
                      </m:e>
                      <m:sup>
                        <m:d>
                          <m:dPr>
                            <m:begChr m:val="["/>
                            <m:endChr m:val="]"/>
                            <m:ctrlPr>
                              <a:rPr lang="en-US" sz="3200" b="0" i="1" smtClean="0">
                                <a:latin typeface="Cambria Math" panose="02040503050406030204" pitchFamily="18" charset="0"/>
                                <a:ea typeface="Century Schoolbook" charset="0"/>
                                <a:cs typeface="Century Schoolbook" charset="0"/>
                              </a:rPr>
                            </m:ctrlPr>
                          </m:dPr>
                          <m:e>
                            <m:r>
                              <a:rPr lang="en-US" sz="3200" b="0" i="1" smtClean="0">
                                <a:latin typeface="Cambria Math" charset="0"/>
                                <a:ea typeface="Century Schoolbook" charset="0"/>
                                <a:cs typeface="Century Schoolbook" charset="0"/>
                              </a:rPr>
                              <m:t>𝐿</m:t>
                            </m:r>
                          </m:e>
                        </m:d>
                      </m:sup>
                    </m:sSup>
                  </m:oMath>
                </a14:m>
                <a:r>
                  <a:rPr lang="en-US" sz="3200" dirty="0">
                    <a:latin typeface="Century Schoolbook" charset="0"/>
                    <a:ea typeface="Century Schoolbook" charset="0"/>
                    <a:cs typeface="Century Schoolbook" charset="0"/>
                  </a:rPr>
                  <a:t> and reshape into a big vector </a:t>
                </a:r>
                <a14:m>
                  <m:oMath xmlns:m="http://schemas.openxmlformats.org/officeDocument/2006/math">
                    <m:r>
                      <m:rPr>
                        <m:sty m:val="p"/>
                      </m:rPr>
                      <a:rPr lang="en-US" sz="3200" b="0" i="0" smtClean="0">
                        <a:latin typeface="Cambria Math" charset="0"/>
                        <a:ea typeface="Century Schoolbook" charset="0"/>
                        <a:cs typeface="Century Schoolbook" charset="0"/>
                      </a:rPr>
                      <m:t>d</m:t>
                    </m:r>
                    <m:r>
                      <a:rPr lang="en-US" sz="3200" b="0" i="1" smtClean="0">
                        <a:latin typeface="Cambria Math" charset="0"/>
                        <a:ea typeface="Century Schoolbook" charset="0"/>
                        <a:cs typeface="Century Schoolbook" charset="0"/>
                      </a:rPr>
                      <m:t>𝜃</m:t>
                    </m:r>
                    <m:r>
                      <a:rPr lang="en-US" sz="3200" b="0" i="1" smtClean="0">
                        <a:latin typeface="Cambria Math" charset="0"/>
                        <a:ea typeface="Century Schoolbook" charset="0"/>
                        <a:cs typeface="Century Schoolbook" charset="0"/>
                      </a:rPr>
                      <m:t>.</m:t>
                    </m:r>
                  </m:oMath>
                </a14:m>
                <a:r>
                  <a:rPr lang="en-US" sz="3200" dirty="0">
                    <a:latin typeface="Century Schoolbook" charset="0"/>
                    <a:ea typeface="Century Schoolbook" charset="0"/>
                    <a:cs typeface="Century Schoolbook" charset="0"/>
                  </a:rPr>
                  <a:t>  </a:t>
                </a:r>
                <a:r>
                  <a:rPr lang="en-US" sz="2000" dirty="0">
                    <a:latin typeface="Century Schoolbook" charset="0"/>
                    <a:ea typeface="Century Schoolbook" charset="0"/>
                    <a:cs typeface="Century Schoolbook" charset="0"/>
                  </a:rPr>
                  <a:t> </a:t>
                </a:r>
              </a:p>
            </p:txBody>
          </p:sp>
        </mc:Choice>
        <mc:Fallback xmlns="">
          <p:sp>
            <p:nvSpPr>
              <p:cNvPr id="10" name="TextBox 9"/>
              <p:cNvSpPr txBox="1">
                <a:spLocks noRot="1" noChangeAspect="1" noMove="1" noResize="1" noEditPoints="1" noAdjustHandles="1" noChangeArrowheads="1" noChangeShapeType="1" noTextEdit="1"/>
              </p:cNvSpPr>
              <p:nvPr/>
            </p:nvSpPr>
            <p:spPr>
              <a:xfrm>
                <a:off x="0" y="3386960"/>
                <a:ext cx="12531700" cy="626967"/>
              </a:xfrm>
              <a:prstGeom prst="rect">
                <a:avLst/>
              </a:prstGeom>
              <a:blipFill rotWithShape="0">
                <a:blip r:embed="rId3"/>
                <a:stretch>
                  <a:fillRect l="-1216" t="-7843" b="-30392"/>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1210802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Gradient checking (Grad check)</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5B54053-C0CF-46C0-9B1A-4B26DD24C036}"/>
                  </a:ext>
                </a:extLst>
              </p:cNvPr>
              <p:cNvSpPr txBox="1"/>
              <p:nvPr/>
            </p:nvSpPr>
            <p:spPr>
              <a:xfrm>
                <a:off x="9239533" y="436728"/>
                <a:ext cx="245515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𝜃</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𝐽</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3</m:t>
                          </m:r>
                        </m:sub>
                      </m:sSub>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4" name="TextBox 3">
                <a:extLst>
                  <a:ext uri="{FF2B5EF4-FFF2-40B4-BE49-F238E27FC236}">
                    <a16:creationId xmlns:a16="http://schemas.microsoft.com/office/drawing/2014/main" id="{25B54053-C0CF-46C0-9B1A-4B26DD24C036}"/>
                  </a:ext>
                </a:extLst>
              </p:cNvPr>
              <p:cNvSpPr txBox="1">
                <a:spLocks noRot="1" noChangeAspect="1" noMove="1" noResize="1" noEditPoints="1" noAdjustHandles="1" noChangeArrowheads="1" noChangeShapeType="1" noTextEdit="1"/>
              </p:cNvSpPr>
              <p:nvPr/>
            </p:nvSpPr>
            <p:spPr>
              <a:xfrm>
                <a:off x="9239533" y="436728"/>
                <a:ext cx="2455159" cy="307777"/>
              </a:xfrm>
              <a:prstGeom prst="rect">
                <a:avLst/>
              </a:prstGeom>
              <a:blipFill>
                <a:blip r:embed="rId2"/>
                <a:stretch>
                  <a:fillRect l="-2985" t="-4000" r="-3483"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56121D2-DC92-4E66-B5A8-3D61B17D3E4A}"/>
                  </a:ext>
                </a:extLst>
              </p:cNvPr>
              <p:cNvSpPr txBox="1"/>
              <p:nvPr/>
            </p:nvSpPr>
            <p:spPr>
              <a:xfrm>
                <a:off x="709683" y="1277610"/>
                <a:ext cx="6511141" cy="4025269"/>
              </a:xfrm>
              <a:prstGeom prst="rect">
                <a:avLst/>
              </a:prstGeom>
              <a:noFill/>
            </p:spPr>
            <p:txBody>
              <a:bodyPr wrap="none" rtlCol="0">
                <a:spAutoFit/>
              </a:bodyPr>
              <a:lstStyle/>
              <a:p>
                <a:r>
                  <a:rPr lang="en-US" sz="2400" dirty="0"/>
                  <a:t>for each </a:t>
                </a:r>
                <a14:m>
                  <m:oMath xmlns:m="http://schemas.openxmlformats.org/officeDocument/2006/math">
                    <m:r>
                      <a:rPr lang="en-US" sz="2400" b="0" i="1" smtClean="0">
                        <a:latin typeface="Cambria Math" panose="02040503050406030204" pitchFamily="18" charset="0"/>
                      </a:rPr>
                      <m:t>𝑖</m:t>
                    </m:r>
                  </m:oMath>
                </a14:m>
                <a:r>
                  <a:rPr lang="en-US" sz="2400" dirty="0"/>
                  <a:t>:</a:t>
                </a:r>
              </a:p>
              <a:p>
                <a:r>
                  <a:rPr lang="en-US" sz="2400" dirty="0"/>
                  <a:t>	</a:t>
                </a:r>
                <a14:m>
                  <m:oMath xmlns:m="http://schemas.openxmlformats.org/officeDocument/2006/math">
                    <m:r>
                      <a:rPr lang="en-US" sz="2400" b="0" i="1" smtClean="0">
                        <a:latin typeface="Cambria Math" panose="02040503050406030204" pitchFamily="18" charset="0"/>
                      </a:rPr>
                      <m:t>𝑑</m:t>
                    </m:r>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rPr>
                          <m:t>𝑎𝑝𝑝𝑟𝑜𝑥</m:t>
                        </m:r>
                      </m:sub>
                      <m:sup>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bSup>
                    <m:r>
                      <a:rPr lang="en-US" sz="2400" b="0" i="1" smtClean="0">
                        <a:latin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𝐽</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𝜀</m:t>
                            </m:r>
                            <m:r>
                              <a:rPr lang="en-US" sz="2400" b="0" i="1" smtClean="0">
                                <a:latin typeface="Cambria Math" panose="02040503050406030204" pitchFamily="18" charset="0"/>
                                <a:ea typeface="Cambria Math" panose="02040503050406030204" pitchFamily="18" charset="0"/>
                              </a:rPr>
                              <m:t>,…</m:t>
                            </m:r>
                          </m:e>
                        </m:d>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𝐽</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2</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𝜀</m:t>
                            </m:r>
                            <m:r>
                              <a:rPr lang="en-US" sz="2400" i="1">
                                <a:latin typeface="Cambria Math" panose="02040503050406030204" pitchFamily="18" charset="0"/>
                                <a:ea typeface="Cambria Math" panose="02040503050406030204" pitchFamily="18" charset="0"/>
                              </a:rPr>
                              <m:t>,…</m:t>
                            </m:r>
                          </m:e>
                        </m:d>
                      </m:num>
                      <m:den>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𝜀</m:t>
                        </m:r>
                      </m:den>
                    </m:f>
                  </m:oMath>
                </a14:m>
                <a:endParaRPr lang="en-US" sz="2400" b="0" dirty="0"/>
              </a:p>
              <a:p>
                <a:r>
                  <a:rPr lang="en-US" sz="2400" dirty="0"/>
                  <a:t>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𝜃</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𝑖</m:t>
                        </m:r>
                      </m:e>
                    </m:d>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𝐽</m:t>
                        </m:r>
                      </m:num>
                      <m:den>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𝑖</m:t>
                            </m:r>
                          </m:sub>
                        </m:sSub>
                      </m:den>
                    </m:f>
                  </m:oMath>
                </a14:m>
                <a:endParaRPr lang="en-US" sz="2400" dirty="0"/>
              </a:p>
              <a:p>
                <a:endParaRPr lang="en-US" sz="2400" dirty="0"/>
              </a:p>
              <a:p>
                <a:endParaRPr lang="en-US" sz="2400" dirty="0"/>
              </a:p>
              <a:p>
                <a:r>
                  <a:rPr lang="en-US" sz="2400" dirty="0"/>
                  <a:t>Check:		</a:t>
                </a:r>
                <a14:m>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𝑎𝑝𝑝𝑟𝑜𝑥</m:t>
                                </m:r>
                              </m:sub>
                            </m:sSub>
                            <m:r>
                              <a:rPr lang="en-US" sz="2400" b="0" i="1" smtClean="0">
                                <a:latin typeface="Cambria Math" panose="02040503050406030204" pitchFamily="18" charset="0"/>
                              </a:rPr>
                              <m:t>−</m:t>
                            </m:r>
                            <m:r>
                              <a:rPr lang="en-US" sz="2400" i="1">
                                <a:latin typeface="Cambria Math" panose="02040503050406030204" pitchFamily="18" charset="0"/>
                              </a:rPr>
                              <m:t>𝑑</m:t>
                            </m:r>
                            <m:r>
                              <a:rPr lang="en-US" sz="2400" i="1">
                                <a:latin typeface="Cambria Math" panose="02040503050406030204" pitchFamily="18" charset="0"/>
                                <a:ea typeface="Cambria Math" panose="02040503050406030204" pitchFamily="18" charset="0"/>
                              </a:rPr>
                              <m:t>𝜃</m:t>
                            </m:r>
                            <m:r>
                              <m:rPr>
                                <m:nor/>
                              </m:rPr>
                              <a:rPr lang="en-US" sz="2400" dirty="0"/>
                              <m:t> </m:t>
                            </m:r>
                          </m:e>
                        </m:d>
                      </m:e>
                      <m:sub>
                        <m:r>
                          <a:rPr lang="en-US" sz="2400" b="0" i="1" smtClean="0">
                            <a:latin typeface="Cambria Math" panose="02040503050406030204" pitchFamily="18" charset="0"/>
                          </a:rPr>
                          <m:t>2</m:t>
                        </m:r>
                      </m:sub>
                    </m:sSub>
                  </m:oMath>
                </a14:m>
                <a:endParaRPr lang="en-US" sz="2400" i="1" dirty="0">
                  <a:latin typeface="Cambria Math" panose="02040503050406030204" pitchFamily="18" charset="0"/>
                </a:endParaRPr>
              </a:p>
              <a:p>
                <a:r>
                  <a:rPr lang="en-US" sz="2400" i="1" dirty="0">
                    <a:latin typeface="Cambria Math" panose="02040503050406030204" pitchFamily="18" charset="0"/>
                  </a:rPr>
                  <a:t>                           ___________________________</a:t>
                </a:r>
              </a:p>
              <a:p>
                <a:r>
                  <a:rPr lang="en-US" sz="2400" dirty="0"/>
                  <a:t>		</a:t>
                </a:r>
                <a14:m>
                  <m:oMath xmlns:m="http://schemas.openxmlformats.org/officeDocument/2006/math">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𝑎𝑝𝑝𝑟𝑜𝑥</m:t>
                                </m:r>
                              </m:sub>
                            </m:sSub>
                          </m:e>
                        </m:d>
                      </m:e>
                      <m:sub>
                        <m:r>
                          <a:rPr lang="en-US" sz="2400" i="1">
                            <a:latin typeface="Cambria Math" panose="02040503050406030204" pitchFamily="18" charset="0"/>
                          </a:rPr>
                          <m:t>2</m:t>
                        </m:r>
                      </m:sub>
                    </m:sSub>
                    <m:r>
                      <a:rPr lang="en-US" sz="2400" b="0" i="0" smtClean="0">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𝑑</m:t>
                            </m:r>
                            <m:r>
                              <a:rPr lang="en-US" sz="2400" i="1">
                                <a:latin typeface="Cambria Math" panose="02040503050406030204" pitchFamily="18" charset="0"/>
                                <a:ea typeface="Cambria Math" panose="02040503050406030204" pitchFamily="18" charset="0"/>
                              </a:rPr>
                              <m:t>𝜃</m:t>
                            </m:r>
                          </m:e>
                        </m:d>
                      </m:e>
                      <m:sub>
                        <m:r>
                          <a:rPr lang="en-US" sz="2400" i="1">
                            <a:latin typeface="Cambria Math" panose="02040503050406030204" pitchFamily="18" charset="0"/>
                          </a:rPr>
                          <m:t>2</m:t>
                        </m:r>
                      </m:sub>
                    </m:sSub>
                  </m:oMath>
                </a14:m>
                <a:endParaRPr lang="en-US" sz="2400" dirty="0"/>
              </a:p>
              <a:p>
                <a:endParaRPr lang="en-US" sz="2400" dirty="0"/>
              </a:p>
            </p:txBody>
          </p:sp>
        </mc:Choice>
        <mc:Fallback xmlns="">
          <p:sp>
            <p:nvSpPr>
              <p:cNvPr id="5" name="TextBox 4">
                <a:extLst>
                  <a:ext uri="{FF2B5EF4-FFF2-40B4-BE49-F238E27FC236}">
                    <a16:creationId xmlns:a16="http://schemas.microsoft.com/office/drawing/2014/main" id="{A56121D2-DC92-4E66-B5A8-3D61B17D3E4A}"/>
                  </a:ext>
                </a:extLst>
              </p:cNvPr>
              <p:cNvSpPr txBox="1">
                <a:spLocks noRot="1" noChangeAspect="1" noMove="1" noResize="1" noEditPoints="1" noAdjustHandles="1" noChangeArrowheads="1" noChangeShapeType="1" noTextEdit="1"/>
              </p:cNvSpPr>
              <p:nvPr/>
            </p:nvSpPr>
            <p:spPr>
              <a:xfrm>
                <a:off x="709683" y="1277610"/>
                <a:ext cx="6511141" cy="4025269"/>
              </a:xfrm>
              <a:prstGeom prst="rect">
                <a:avLst/>
              </a:prstGeom>
              <a:blipFill>
                <a:blip r:embed="rId3"/>
                <a:stretch>
                  <a:fillRect l="-1403" t="-121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6AF16A-16BE-4B8F-BD4B-38E475C90B49}"/>
                  </a:ext>
                </a:extLst>
              </p:cNvPr>
              <p:cNvSpPr txBox="1"/>
              <p:nvPr/>
            </p:nvSpPr>
            <p:spPr>
              <a:xfrm>
                <a:off x="7882280" y="2358217"/>
                <a:ext cx="1998689"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rPr>
                            <m:t>𝑎𝑝𝑝𝑟𝑜𝑥</m:t>
                          </m:r>
                        </m:sub>
                      </m:sSub>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𝜃</m:t>
                      </m:r>
                    </m:oMath>
                  </m:oMathPara>
                </a14:m>
                <a:endParaRPr lang="en-US" sz="2400" dirty="0"/>
              </a:p>
            </p:txBody>
          </p:sp>
        </mc:Choice>
        <mc:Fallback xmlns="">
          <p:sp>
            <p:nvSpPr>
              <p:cNvPr id="9" name="TextBox 8">
                <a:extLst>
                  <a:ext uri="{FF2B5EF4-FFF2-40B4-BE49-F238E27FC236}">
                    <a16:creationId xmlns:a16="http://schemas.microsoft.com/office/drawing/2014/main" id="{E26AF16A-16BE-4B8F-BD4B-38E475C90B49}"/>
                  </a:ext>
                </a:extLst>
              </p:cNvPr>
              <p:cNvSpPr txBox="1">
                <a:spLocks noRot="1" noChangeAspect="1" noMove="1" noResize="1" noEditPoints="1" noAdjustHandles="1" noChangeArrowheads="1" noChangeShapeType="1" noTextEdit="1"/>
              </p:cNvSpPr>
              <p:nvPr/>
            </p:nvSpPr>
            <p:spPr>
              <a:xfrm>
                <a:off x="7882280" y="2358217"/>
                <a:ext cx="1998689" cy="397866"/>
              </a:xfrm>
              <a:prstGeom prst="rect">
                <a:avLst/>
              </a:prstGeom>
              <a:blipFill>
                <a:blip r:embed="rId4"/>
                <a:stretch>
                  <a:fillRect l="-3354" r="-274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1793ECA-F320-4270-BE21-90DF635EB8F7}"/>
                  </a:ext>
                </a:extLst>
              </p:cNvPr>
              <p:cNvSpPr txBox="1"/>
              <p:nvPr/>
            </p:nvSpPr>
            <p:spPr>
              <a:xfrm>
                <a:off x="7929349" y="3507475"/>
                <a:ext cx="2161104" cy="1938992"/>
              </a:xfrm>
              <a:prstGeom prst="rect">
                <a:avLst/>
              </a:prstGeom>
              <a:noFill/>
            </p:spPr>
            <p:txBody>
              <a:bodyPr wrap="none" rtlCol="0">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10</m:t>
                        </m:r>
                      </m:e>
                      <m:sup>
                        <m:r>
                          <a:rPr lang="en-US" sz="2400" i="1">
                            <a:latin typeface="Cambria Math" panose="02040503050406030204" pitchFamily="18" charset="0"/>
                            <a:ea typeface="Cambria Math" panose="02040503050406030204" pitchFamily="18" charset="0"/>
                          </a:rPr>
                          <m:t>−7</m:t>
                        </m:r>
                      </m:sup>
                    </m:sSup>
                  </m:oMath>
                </a14:m>
                <a:r>
                  <a:rPr lang="en-US" sz="2400" dirty="0"/>
                  <a:t>   - great</a:t>
                </a:r>
              </a:p>
              <a:p>
                <a:endParaRPr lang="en-US" sz="2400" dirty="0"/>
              </a:p>
              <a:p>
                <a:r>
                  <a:rPr lang="en-US" sz="2400" dirty="0"/>
                  <a:t> </a:t>
                </a:r>
                <a14:m>
                  <m:oMath xmlns:m="http://schemas.openxmlformats.org/officeDocument/2006/math">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10</m:t>
                        </m:r>
                      </m:e>
                      <m:sup>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5</m:t>
                        </m:r>
                      </m:sup>
                    </m:sSup>
                  </m:oMath>
                </a14:m>
                <a:r>
                  <a:rPr lang="en-US" sz="2400" dirty="0"/>
                  <a:t>  -  normal</a:t>
                </a:r>
              </a:p>
              <a:p>
                <a:endParaRPr lang="en-US" sz="2400" dirty="0"/>
              </a:p>
              <a:p>
                <a14:m>
                  <m:oMath xmlns:m="http://schemas.openxmlformats.org/officeDocument/2006/math">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10</m:t>
                        </m:r>
                      </m:e>
                      <m:sup>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3</m:t>
                        </m:r>
                      </m:sup>
                    </m:sSup>
                  </m:oMath>
                </a14:m>
                <a:r>
                  <a:rPr lang="en-US" sz="2400" dirty="0"/>
                  <a:t>   - worry</a:t>
                </a:r>
              </a:p>
            </p:txBody>
          </p:sp>
        </mc:Choice>
        <mc:Fallback xmlns="">
          <p:sp>
            <p:nvSpPr>
              <p:cNvPr id="10" name="TextBox 9">
                <a:extLst>
                  <a:ext uri="{FF2B5EF4-FFF2-40B4-BE49-F238E27FC236}">
                    <a16:creationId xmlns:a16="http://schemas.microsoft.com/office/drawing/2014/main" id="{F1793ECA-F320-4270-BE21-90DF635EB8F7}"/>
                  </a:ext>
                </a:extLst>
              </p:cNvPr>
              <p:cNvSpPr txBox="1">
                <a:spLocks noRot="1" noChangeAspect="1" noMove="1" noResize="1" noEditPoints="1" noAdjustHandles="1" noChangeArrowheads="1" noChangeShapeType="1" noTextEdit="1"/>
              </p:cNvSpPr>
              <p:nvPr/>
            </p:nvSpPr>
            <p:spPr>
              <a:xfrm>
                <a:off x="7929349" y="3507475"/>
                <a:ext cx="2161104" cy="1938992"/>
              </a:xfrm>
              <a:prstGeom prst="rect">
                <a:avLst/>
              </a:prstGeom>
              <a:blipFill>
                <a:blip r:embed="rId5"/>
                <a:stretch>
                  <a:fillRect l="-847" t="-2516" r="-3672" b="-6604"/>
                </a:stretch>
              </a:blipFill>
            </p:spPr>
            <p:txBody>
              <a:bodyPr/>
              <a:lstStyle/>
              <a:p>
                <a:r>
                  <a:rPr lang="ru-RU">
                    <a:noFill/>
                  </a:rPr>
                  <a:t> </a:t>
                </a:r>
              </a:p>
            </p:txBody>
          </p:sp>
        </mc:Fallback>
      </mc:AlternateContent>
      <p:sp>
        <p:nvSpPr>
          <p:cNvPr id="3" name="Footer Placeholder 2"/>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155893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solidFill>
                  <a:schemeClr val="tx1">
                    <a:lumMod val="75000"/>
                    <a:lumOff val="25000"/>
                  </a:schemeClr>
                </a:solidFill>
              </a:rPr>
              <a:t>Random initialization</a:t>
            </a:r>
            <a:endParaRPr lang="en-US" u="sng" dirty="0"/>
          </a:p>
        </p:txBody>
      </p:sp>
      <p:sp>
        <p:nvSpPr>
          <p:cNvPr id="3" name="Content Placeholder 2"/>
          <p:cNvSpPr>
            <a:spLocks noGrp="1"/>
          </p:cNvSpPr>
          <p:nvPr>
            <p:ph idx="1"/>
          </p:nvPr>
        </p:nvSpPr>
        <p:spPr/>
        <p:txBody>
          <a:bodyPr>
            <a:normAutofit fontScale="92500" lnSpcReduction="20000"/>
          </a:bodyPr>
          <a:lstStyle/>
          <a:p>
            <a:r>
              <a:rPr lang="en-US" dirty="0"/>
              <a:t>Before we start training the neural network, we must select an initial value for these parameters. We do not use the value zero as the initial value. This is because the output of the first layer will always be the same.</a:t>
            </a:r>
          </a:p>
          <a:p>
            <a:pPr lvl="1"/>
            <a:r>
              <a:rPr lang="en-US" dirty="0"/>
              <a:t>This will cause problems later on when we try to update these parameters (i.e., the gradients will all be the same). The solution is to randomly initialize the parameters to small values (e.g., normally distributed around zero;</a:t>
            </a:r>
          </a:p>
          <a:p>
            <a:pPr lvl="1"/>
            <a:endParaRPr lang="en-US" dirty="0"/>
          </a:p>
          <a:p>
            <a:r>
              <a:rPr lang="en-US" dirty="0"/>
              <a:t>What if we had initialized all parameters to be the same non-zero value?</a:t>
            </a:r>
          </a:p>
          <a:p>
            <a:pPr lvl="1"/>
            <a:r>
              <a:rPr lang="en-US" dirty="0"/>
              <a:t>Each element of the activation vector a[1] will be the same (because W[1] contains all the same values). This behavior will occur at all layers of the neural network. As a result, when we compute the gradient, all neurons in a layer will be equally responsible for anything contributed to the final loss. We call this property symmetry. This means each neuron (within a layer) will receive the exact same gradient update value (i.e., all neurons will learn the same thing).</a:t>
            </a:r>
          </a:p>
        </p:txBody>
      </p:sp>
      <p:sp>
        <p:nvSpPr>
          <p:cNvPr id="4" name="Footer Placeholder 3"/>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15002285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solidFill>
                  <a:schemeClr val="tx1">
                    <a:lumMod val="75000"/>
                    <a:lumOff val="25000"/>
                  </a:schemeClr>
                </a:solidFill>
              </a:rPr>
              <a:t>Random initialization</a:t>
            </a:r>
            <a:endParaRPr lang="en-US" u="sng" dirty="0"/>
          </a:p>
        </p:txBody>
      </p:sp>
      <p:pic>
        <p:nvPicPr>
          <p:cNvPr id="4" name="Content Placeholder 3"/>
          <p:cNvPicPr>
            <a:picLocks noGrp="1" noChangeAspect="1"/>
          </p:cNvPicPr>
          <p:nvPr>
            <p:ph idx="1"/>
          </p:nvPr>
        </p:nvPicPr>
        <p:blipFill>
          <a:blip r:embed="rId2"/>
          <a:stretch>
            <a:fillRect/>
          </a:stretch>
        </p:blipFill>
        <p:spPr>
          <a:xfrm>
            <a:off x="966787" y="2210594"/>
            <a:ext cx="10258425" cy="3581400"/>
          </a:xfrm>
          <a:prstGeom prst="rect">
            <a:avLst/>
          </a:prstGeom>
        </p:spPr>
      </p:pic>
      <p:sp>
        <p:nvSpPr>
          <p:cNvPr id="3" name="Footer Placeholder 2"/>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18419537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611452" y="2133599"/>
          <a:ext cx="4980456" cy="1859280"/>
        </p:xfrm>
        <a:graphic>
          <a:graphicData uri="http://schemas.openxmlformats.org/drawingml/2006/table">
            <a:tbl>
              <a:tblPr firstRow="1" bandRow="1">
                <a:tableStyleId>{5940675A-B579-460E-94D1-54222C63F5DA}</a:tableStyleId>
              </a:tblPr>
              <a:tblGrid>
                <a:gridCol w="1303073">
                  <a:extLst>
                    <a:ext uri="{9D8B030D-6E8A-4147-A177-3AD203B41FA5}">
                      <a16:colId xmlns:a16="http://schemas.microsoft.com/office/drawing/2014/main" val="20000"/>
                    </a:ext>
                  </a:extLst>
                </a:gridCol>
                <a:gridCol w="1449999">
                  <a:extLst>
                    <a:ext uri="{9D8B030D-6E8A-4147-A177-3AD203B41FA5}">
                      <a16:colId xmlns:a16="http://schemas.microsoft.com/office/drawing/2014/main" val="20001"/>
                    </a:ext>
                  </a:extLst>
                </a:gridCol>
                <a:gridCol w="351692">
                  <a:extLst>
                    <a:ext uri="{9D8B030D-6E8A-4147-A177-3AD203B41FA5}">
                      <a16:colId xmlns:a16="http://schemas.microsoft.com/office/drawing/2014/main" val="20002"/>
                    </a:ext>
                  </a:extLst>
                </a:gridCol>
                <a:gridCol w="1875692">
                  <a:extLst>
                    <a:ext uri="{9D8B030D-6E8A-4147-A177-3AD203B41FA5}">
                      <a16:colId xmlns:a16="http://schemas.microsoft.com/office/drawing/2014/main" val="20003"/>
                    </a:ext>
                  </a:extLst>
                </a:gridCol>
              </a:tblGrid>
              <a:tr h="358928">
                <a:tc>
                  <a:txBody>
                    <a:bodyPr/>
                    <a:lstStyle/>
                    <a:p>
                      <a:pPr algn="ctr"/>
                      <a:r>
                        <a:rPr lang="en-US" sz="2000" dirty="0">
                          <a:latin typeface="Century Schoolbook" charset="0"/>
                          <a:ea typeface="Century Schoolbook" charset="0"/>
                          <a:cs typeface="Century Schoolbook" charset="0"/>
                        </a:rPr>
                        <a:t>Size</a:t>
                      </a:r>
                    </a:p>
                  </a:txBody>
                  <a:tcPr/>
                </a:tc>
                <a:tc>
                  <a:txBody>
                    <a:bodyPr/>
                    <a:lstStyle/>
                    <a:p>
                      <a:pPr algn="ctr"/>
                      <a:r>
                        <a:rPr lang="en-US" sz="2000" dirty="0">
                          <a:latin typeface="Century Schoolbook" charset="0"/>
                          <a:ea typeface="Century Schoolbook" charset="0"/>
                          <a:cs typeface="Century Schoolbook" charset="0"/>
                        </a:rPr>
                        <a:t>#bedrooms</a:t>
                      </a:r>
                    </a:p>
                  </a:txBody>
                  <a:tcPr/>
                </a:tc>
                <a:tc>
                  <a:txBody>
                    <a:bodyPr/>
                    <a:lstStyle/>
                    <a:p>
                      <a:pPr algn="ctr"/>
                      <a:r>
                        <a:rPr lang="mr-IN" sz="1600" dirty="0">
                          <a:latin typeface="Century Schoolbook" charset="0"/>
                          <a:ea typeface="Century Schoolbook" charset="0"/>
                          <a:cs typeface="Century Schoolbook" charset="0"/>
                        </a:rPr>
                        <a:t>…</a:t>
                      </a:r>
                      <a:endParaRPr lang="en-US" sz="1600" dirty="0">
                        <a:latin typeface="Century Schoolbook" charset="0"/>
                        <a:ea typeface="Century Schoolbook" charset="0"/>
                        <a:cs typeface="Century Schoolbook" charset="0"/>
                      </a:endParaRPr>
                    </a:p>
                  </a:txBody>
                  <a:tcPr/>
                </a:tc>
                <a:tc>
                  <a:txBody>
                    <a:bodyPr/>
                    <a:lstStyle/>
                    <a:p>
                      <a:pPr algn="ctr"/>
                      <a:r>
                        <a:rPr lang="en-US" sz="2000" dirty="0">
                          <a:latin typeface="Century Schoolbook" charset="0"/>
                          <a:ea typeface="Century Schoolbook" charset="0"/>
                          <a:cs typeface="Century Schoolbook" charset="0"/>
                        </a:rPr>
                        <a:t>Pric</a:t>
                      </a:r>
                      <a:r>
                        <a:rPr lang="en-US" sz="2000" baseline="0" dirty="0">
                          <a:latin typeface="Century Schoolbook" charset="0"/>
                          <a:ea typeface="Century Schoolbook" charset="0"/>
                          <a:cs typeface="Century Schoolbook" charset="0"/>
                        </a:rPr>
                        <a:t>e </a:t>
                      </a:r>
                      <a:r>
                        <a:rPr lang="en-US" sz="2000" dirty="0">
                          <a:latin typeface="Century Schoolbook" charset="0"/>
                          <a:ea typeface="Century Schoolbook" charset="0"/>
                          <a:cs typeface="Century Schoolbook" charset="0"/>
                        </a:rPr>
                        <a:t>(1000$s)</a:t>
                      </a:r>
                    </a:p>
                  </a:txBody>
                  <a:tcPr/>
                </a:tc>
                <a:extLst>
                  <a:ext uri="{0D108BD9-81ED-4DB2-BD59-A6C34878D82A}">
                    <a16:rowId xmlns:a16="http://schemas.microsoft.com/office/drawing/2014/main" val="10000"/>
                  </a:ext>
                </a:extLst>
              </a:tr>
              <a:tr h="1317473">
                <a:tc>
                  <a:txBody>
                    <a:bodyPr/>
                    <a:lstStyle/>
                    <a:p>
                      <a:pPr algn="ctr"/>
                      <a:r>
                        <a:rPr lang="is-IS" sz="1800" kern="1200" dirty="0">
                          <a:solidFill>
                            <a:schemeClr val="tx1"/>
                          </a:solidFill>
                          <a:effectLst/>
                          <a:latin typeface="+mn-lt"/>
                          <a:ea typeface="+mn-ea"/>
                          <a:cs typeface="+mn-cs"/>
                        </a:rPr>
                        <a:t>2104</a:t>
                      </a:r>
                      <a:endParaRPr lang="is-IS" dirty="0"/>
                    </a:p>
                    <a:p>
                      <a:pPr algn="ctr"/>
                      <a:r>
                        <a:rPr lang="is-IS" sz="1800" kern="1200" dirty="0">
                          <a:solidFill>
                            <a:schemeClr val="tx1"/>
                          </a:solidFill>
                          <a:effectLst/>
                          <a:latin typeface="+mn-lt"/>
                          <a:ea typeface="+mn-ea"/>
                          <a:cs typeface="+mn-cs"/>
                        </a:rPr>
                        <a:t>1600 </a:t>
                      </a:r>
                    </a:p>
                    <a:p>
                      <a:pPr algn="ctr"/>
                      <a:r>
                        <a:rPr lang="is-IS" sz="1800" kern="1200" dirty="0">
                          <a:solidFill>
                            <a:schemeClr val="tx1"/>
                          </a:solidFill>
                          <a:effectLst/>
                          <a:latin typeface="+mn-lt"/>
                          <a:ea typeface="+mn-ea"/>
                          <a:cs typeface="+mn-cs"/>
                        </a:rPr>
                        <a:t>2400 </a:t>
                      </a:r>
                    </a:p>
                    <a:p>
                      <a:pPr algn="ctr"/>
                      <a:r>
                        <a:rPr lang="en-US" sz="1800" b="0" i="0" kern="1200" dirty="0">
                          <a:solidFill>
                            <a:schemeClr val="tx1"/>
                          </a:solidFill>
                          <a:effectLst/>
                          <a:latin typeface="+mn-lt"/>
                          <a:ea typeface="+mn-ea"/>
                          <a:cs typeface="+mn-cs"/>
                        </a:rPr>
                        <a:t>⋮</a:t>
                      </a:r>
                    </a:p>
                    <a:p>
                      <a:pPr algn="ctr"/>
                      <a:r>
                        <a:rPr lang="en-US" sz="1800" b="0" i="0" kern="1200" dirty="0">
                          <a:solidFill>
                            <a:schemeClr val="tx1"/>
                          </a:solidFill>
                          <a:effectLst/>
                          <a:latin typeface="+mn-lt"/>
                          <a:ea typeface="+mn-ea"/>
                          <a:cs typeface="+mn-cs"/>
                        </a:rPr>
                        <a:t>3000</a:t>
                      </a:r>
                    </a:p>
                  </a:txBody>
                  <a:tcPr/>
                </a:tc>
                <a:tc>
                  <a:txBody>
                    <a:bodyPr/>
                    <a:lstStyle/>
                    <a:p>
                      <a:pPr algn="ctr"/>
                      <a:r>
                        <a:rPr lang="en-US" dirty="0"/>
                        <a:t>3</a:t>
                      </a:r>
                    </a:p>
                    <a:p>
                      <a:pPr algn="ctr"/>
                      <a:r>
                        <a:rPr lang="en-US" dirty="0"/>
                        <a:t>3</a:t>
                      </a:r>
                    </a:p>
                    <a:p>
                      <a:pPr algn="ctr"/>
                      <a:r>
                        <a:rPr lang="en-US" dirty="0"/>
                        <a:t>3</a:t>
                      </a:r>
                    </a:p>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a:t>
                      </a:r>
                      <a:endParaRPr lang="en-US" dirty="0"/>
                    </a:p>
                    <a:p>
                      <a:pPr algn="ctr"/>
                      <a:r>
                        <a:rPr lang="en-US" dirty="0"/>
                        <a:t>4</a:t>
                      </a:r>
                    </a:p>
                  </a:txBody>
                  <a:tcPr/>
                </a:tc>
                <a:tc>
                  <a:txBody>
                    <a:bodyPr/>
                    <a:lstStyle/>
                    <a:p>
                      <a:endParaRPr lang="en-US" dirty="0"/>
                    </a:p>
                  </a:txBody>
                  <a:tcPr/>
                </a:tc>
                <a:tc>
                  <a:txBody>
                    <a:bodyPr/>
                    <a:lstStyle/>
                    <a:p>
                      <a:pPr algn="ctr"/>
                      <a:r>
                        <a:rPr lang="is-IS" sz="1800" kern="1200" dirty="0">
                          <a:solidFill>
                            <a:schemeClr val="tx1"/>
                          </a:solidFill>
                          <a:effectLst/>
                          <a:latin typeface="+mn-lt"/>
                          <a:ea typeface="+mn-ea"/>
                          <a:cs typeface="+mn-cs"/>
                        </a:rPr>
                        <a:t>400</a:t>
                      </a:r>
                    </a:p>
                    <a:p>
                      <a:pPr algn="ctr"/>
                      <a:r>
                        <a:rPr lang="is-IS" sz="1800" kern="1200" dirty="0">
                          <a:solidFill>
                            <a:schemeClr val="tx1"/>
                          </a:solidFill>
                          <a:effectLst/>
                          <a:latin typeface="+mn-lt"/>
                          <a:ea typeface="+mn-ea"/>
                          <a:cs typeface="+mn-cs"/>
                        </a:rPr>
                        <a:t>330</a:t>
                      </a:r>
                    </a:p>
                    <a:p>
                      <a:pPr algn="ctr"/>
                      <a:r>
                        <a:rPr lang="is-IS" sz="1800" kern="1200" dirty="0">
                          <a:solidFill>
                            <a:schemeClr val="tx1"/>
                          </a:solidFill>
                          <a:effectLst/>
                          <a:latin typeface="+mn-lt"/>
                          <a:ea typeface="+mn-ea"/>
                          <a:cs typeface="+mn-cs"/>
                        </a:rPr>
                        <a:t>369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540</a:t>
                      </a:r>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1155132" y="1309024"/>
            <a:ext cx="3803869" cy="584775"/>
          </a:xfrm>
          <a:prstGeom prst="rect">
            <a:avLst/>
          </a:prstGeom>
          <a:noFill/>
        </p:spPr>
        <p:txBody>
          <a:bodyPr wrap="square" rtlCol="0">
            <a:spAutoFit/>
          </a:bodyPr>
          <a:lstStyle/>
          <a:p>
            <a:r>
              <a:rPr lang="en-US" sz="3200" dirty="0">
                <a:latin typeface="Century Schoolbook" charset="0"/>
                <a:ea typeface="Century Schoolbook" charset="0"/>
                <a:cs typeface="Century Schoolbook" charset="0"/>
              </a:rPr>
              <a:t>Structured Data</a:t>
            </a:r>
          </a:p>
        </p:txBody>
      </p:sp>
      <p:sp>
        <p:nvSpPr>
          <p:cNvPr id="11" name="Title 1"/>
          <p:cNvSpPr txBox="1">
            <a:spLocks/>
          </p:cNvSpPr>
          <p:nvPr/>
        </p:nvSpPr>
        <p:spPr>
          <a:xfrm>
            <a:off x="611449" y="2053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entury Schoolbook" charset="0"/>
                <a:ea typeface="Century Schoolbook" charset="0"/>
                <a:cs typeface="Century Schoolbook" charset="0"/>
              </a:rPr>
              <a:t>Supervised Learning</a:t>
            </a:r>
          </a:p>
        </p:txBody>
      </p:sp>
      <p:graphicFrame>
        <p:nvGraphicFramePr>
          <p:cNvPr id="14" name="Table 13"/>
          <p:cNvGraphicFramePr>
            <a:graphicFrameLocks noGrp="1"/>
          </p:cNvGraphicFramePr>
          <p:nvPr>
            <p:extLst/>
          </p:nvPr>
        </p:nvGraphicFramePr>
        <p:xfrm>
          <a:off x="611452" y="4595588"/>
          <a:ext cx="4980456" cy="1859280"/>
        </p:xfrm>
        <a:graphic>
          <a:graphicData uri="http://schemas.openxmlformats.org/drawingml/2006/table">
            <a:tbl>
              <a:tblPr firstRow="1" bandRow="1">
                <a:tableStyleId>{5940675A-B579-460E-94D1-54222C63F5DA}</a:tableStyleId>
              </a:tblPr>
              <a:tblGrid>
                <a:gridCol w="1303073">
                  <a:extLst>
                    <a:ext uri="{9D8B030D-6E8A-4147-A177-3AD203B41FA5}">
                      <a16:colId xmlns:a16="http://schemas.microsoft.com/office/drawing/2014/main" val="20000"/>
                    </a:ext>
                  </a:extLst>
                </a:gridCol>
                <a:gridCol w="1449999">
                  <a:extLst>
                    <a:ext uri="{9D8B030D-6E8A-4147-A177-3AD203B41FA5}">
                      <a16:colId xmlns:a16="http://schemas.microsoft.com/office/drawing/2014/main" val="20001"/>
                    </a:ext>
                  </a:extLst>
                </a:gridCol>
                <a:gridCol w="351692">
                  <a:extLst>
                    <a:ext uri="{9D8B030D-6E8A-4147-A177-3AD203B41FA5}">
                      <a16:colId xmlns:a16="http://schemas.microsoft.com/office/drawing/2014/main" val="20002"/>
                    </a:ext>
                  </a:extLst>
                </a:gridCol>
                <a:gridCol w="1875692">
                  <a:extLst>
                    <a:ext uri="{9D8B030D-6E8A-4147-A177-3AD203B41FA5}">
                      <a16:colId xmlns:a16="http://schemas.microsoft.com/office/drawing/2014/main" val="20003"/>
                    </a:ext>
                  </a:extLst>
                </a:gridCol>
              </a:tblGrid>
              <a:tr h="358928">
                <a:tc>
                  <a:txBody>
                    <a:bodyPr/>
                    <a:lstStyle/>
                    <a:p>
                      <a:pPr algn="ctr"/>
                      <a:r>
                        <a:rPr lang="en-US" sz="2000" dirty="0">
                          <a:latin typeface="Century Schoolbook" charset="0"/>
                          <a:ea typeface="Century Schoolbook" charset="0"/>
                          <a:cs typeface="Century Schoolbook" charset="0"/>
                        </a:rPr>
                        <a:t>User</a:t>
                      </a:r>
                      <a:r>
                        <a:rPr lang="en-US" sz="2000" baseline="0" dirty="0">
                          <a:latin typeface="Century Schoolbook" charset="0"/>
                          <a:ea typeface="Century Schoolbook" charset="0"/>
                          <a:cs typeface="Century Schoolbook" charset="0"/>
                        </a:rPr>
                        <a:t> Age</a:t>
                      </a:r>
                      <a:endParaRPr lang="en-US" sz="2000" dirty="0">
                        <a:latin typeface="Century Schoolbook" charset="0"/>
                        <a:ea typeface="Century Schoolbook" charset="0"/>
                        <a:cs typeface="Century Schoolbook" charset="0"/>
                      </a:endParaRPr>
                    </a:p>
                  </a:txBody>
                  <a:tcPr/>
                </a:tc>
                <a:tc>
                  <a:txBody>
                    <a:bodyPr/>
                    <a:lstStyle/>
                    <a:p>
                      <a:pPr algn="ctr"/>
                      <a:r>
                        <a:rPr lang="en-US" sz="2000" dirty="0">
                          <a:latin typeface="Century Schoolbook" charset="0"/>
                          <a:ea typeface="Century Schoolbook" charset="0"/>
                          <a:cs typeface="Century Schoolbook" charset="0"/>
                        </a:rPr>
                        <a:t>Ad</a:t>
                      </a:r>
                      <a:r>
                        <a:rPr lang="en-US" sz="2000" baseline="0" dirty="0">
                          <a:latin typeface="Century Schoolbook" charset="0"/>
                          <a:ea typeface="Century Schoolbook" charset="0"/>
                          <a:cs typeface="Century Schoolbook" charset="0"/>
                        </a:rPr>
                        <a:t> Id</a:t>
                      </a:r>
                      <a:endParaRPr lang="en-US" sz="2000" dirty="0">
                        <a:latin typeface="Century Schoolbook" charset="0"/>
                        <a:ea typeface="Century Schoolbook" charset="0"/>
                        <a:cs typeface="Century Schoolbook" charset="0"/>
                      </a:endParaRPr>
                    </a:p>
                  </a:txBody>
                  <a:tcPr/>
                </a:tc>
                <a:tc>
                  <a:txBody>
                    <a:bodyPr/>
                    <a:lstStyle/>
                    <a:p>
                      <a:pPr algn="ctr"/>
                      <a:r>
                        <a:rPr lang="mr-IN" sz="1600" dirty="0">
                          <a:latin typeface="Century Schoolbook" charset="0"/>
                          <a:ea typeface="Century Schoolbook" charset="0"/>
                          <a:cs typeface="Century Schoolbook" charset="0"/>
                        </a:rPr>
                        <a:t>…</a:t>
                      </a:r>
                      <a:endParaRPr lang="en-US" sz="1600" dirty="0">
                        <a:latin typeface="Century Schoolbook" charset="0"/>
                        <a:ea typeface="Century Schoolbook" charset="0"/>
                        <a:cs typeface="Century Schoolbook" charset="0"/>
                      </a:endParaRPr>
                    </a:p>
                  </a:txBody>
                  <a:tcPr/>
                </a:tc>
                <a:tc>
                  <a:txBody>
                    <a:bodyPr/>
                    <a:lstStyle/>
                    <a:p>
                      <a:pPr algn="ctr"/>
                      <a:r>
                        <a:rPr lang="en-US" sz="2000" dirty="0">
                          <a:latin typeface="Century Schoolbook" charset="0"/>
                          <a:ea typeface="Century Schoolbook" charset="0"/>
                          <a:cs typeface="Century Schoolbook" charset="0"/>
                        </a:rPr>
                        <a:t>Click</a:t>
                      </a:r>
                    </a:p>
                  </a:txBody>
                  <a:tcPr/>
                </a:tc>
                <a:extLst>
                  <a:ext uri="{0D108BD9-81ED-4DB2-BD59-A6C34878D82A}">
                    <a16:rowId xmlns:a16="http://schemas.microsoft.com/office/drawing/2014/main" val="10000"/>
                  </a:ext>
                </a:extLst>
              </a:tr>
              <a:tr h="1317473">
                <a:tc>
                  <a:txBody>
                    <a:bodyPr/>
                    <a:lstStyle/>
                    <a:p>
                      <a:pPr algn="ctr"/>
                      <a:r>
                        <a:rPr lang="is-IS" sz="1800" kern="1200" dirty="0">
                          <a:solidFill>
                            <a:schemeClr val="tx1"/>
                          </a:solidFill>
                          <a:effectLst/>
                          <a:latin typeface="+mn-lt"/>
                          <a:ea typeface="+mn-ea"/>
                          <a:cs typeface="+mn-cs"/>
                        </a:rPr>
                        <a:t>41</a:t>
                      </a:r>
                      <a:endParaRPr lang="is-IS" dirty="0"/>
                    </a:p>
                    <a:p>
                      <a:pPr algn="ctr"/>
                      <a:r>
                        <a:rPr lang="is-IS" sz="1800" kern="1200" dirty="0">
                          <a:solidFill>
                            <a:schemeClr val="tx1"/>
                          </a:solidFill>
                          <a:effectLst/>
                          <a:latin typeface="+mn-lt"/>
                          <a:ea typeface="+mn-ea"/>
                          <a:cs typeface="+mn-cs"/>
                        </a:rPr>
                        <a:t>80</a:t>
                      </a:r>
                    </a:p>
                    <a:p>
                      <a:pPr algn="ctr"/>
                      <a:r>
                        <a:rPr lang="is-IS" sz="1800" kern="1200" dirty="0">
                          <a:solidFill>
                            <a:schemeClr val="tx1"/>
                          </a:solidFill>
                          <a:effectLst/>
                          <a:latin typeface="+mn-lt"/>
                          <a:ea typeface="+mn-ea"/>
                          <a:cs typeface="+mn-cs"/>
                        </a:rPr>
                        <a:t>18</a:t>
                      </a:r>
                    </a:p>
                    <a:p>
                      <a:pPr algn="ctr"/>
                      <a:r>
                        <a:rPr lang="en-US" sz="1800" b="0" i="0" kern="1200" dirty="0">
                          <a:solidFill>
                            <a:schemeClr val="tx1"/>
                          </a:solidFill>
                          <a:effectLst/>
                          <a:latin typeface="+mn-lt"/>
                          <a:ea typeface="+mn-ea"/>
                          <a:cs typeface="+mn-cs"/>
                        </a:rPr>
                        <a:t>⋮</a:t>
                      </a:r>
                    </a:p>
                    <a:p>
                      <a:pPr algn="ctr"/>
                      <a:r>
                        <a:rPr lang="en-US" sz="1800" b="0" i="0" kern="1200" dirty="0">
                          <a:solidFill>
                            <a:schemeClr val="tx1"/>
                          </a:solidFill>
                          <a:effectLst/>
                          <a:latin typeface="+mn-lt"/>
                          <a:ea typeface="+mn-ea"/>
                          <a:cs typeface="+mn-cs"/>
                        </a:rPr>
                        <a:t>27</a:t>
                      </a:r>
                    </a:p>
                  </a:txBody>
                  <a:tcPr/>
                </a:tc>
                <a:tc>
                  <a:txBody>
                    <a:bodyPr/>
                    <a:lstStyle/>
                    <a:p>
                      <a:pPr algn="ctr"/>
                      <a:r>
                        <a:rPr lang="en-US" dirty="0"/>
                        <a:t>93242</a:t>
                      </a:r>
                    </a:p>
                    <a:p>
                      <a:pPr algn="ctr"/>
                      <a:r>
                        <a:rPr lang="en-US" dirty="0"/>
                        <a:t>93287</a:t>
                      </a:r>
                    </a:p>
                    <a:p>
                      <a:pPr algn="ctr"/>
                      <a:r>
                        <a:rPr lang="en-US" dirty="0"/>
                        <a:t>87312</a:t>
                      </a:r>
                    </a:p>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a:t>
                      </a:r>
                      <a:endParaRPr lang="en-US" dirty="0"/>
                    </a:p>
                    <a:p>
                      <a:pPr algn="ctr"/>
                      <a:r>
                        <a:rPr lang="en-US" dirty="0"/>
                        <a:t>71244</a:t>
                      </a:r>
                    </a:p>
                  </a:txBody>
                  <a:tcPr/>
                </a:tc>
                <a:tc>
                  <a:txBody>
                    <a:bodyPr/>
                    <a:lstStyle/>
                    <a:p>
                      <a:endParaRPr lang="en-US" dirty="0"/>
                    </a:p>
                  </a:txBody>
                  <a:tcPr/>
                </a:tc>
                <a:tc>
                  <a:txBody>
                    <a:bodyPr/>
                    <a:lstStyle/>
                    <a:p>
                      <a:pPr algn="ctr"/>
                      <a:r>
                        <a:rPr lang="is-IS" sz="1800" kern="1200" dirty="0">
                          <a:solidFill>
                            <a:schemeClr val="tx1"/>
                          </a:solidFill>
                          <a:effectLst/>
                          <a:latin typeface="+mn-lt"/>
                          <a:ea typeface="+mn-ea"/>
                          <a:cs typeface="+mn-cs"/>
                        </a:rPr>
                        <a:t>1</a:t>
                      </a:r>
                    </a:p>
                    <a:p>
                      <a:pPr algn="ctr"/>
                      <a:r>
                        <a:rPr lang="is-IS" sz="1800" kern="1200" dirty="0">
                          <a:solidFill>
                            <a:schemeClr val="tx1"/>
                          </a:solidFill>
                          <a:effectLst/>
                          <a:latin typeface="+mn-lt"/>
                          <a:ea typeface="+mn-ea"/>
                          <a:cs typeface="+mn-cs"/>
                        </a:rPr>
                        <a:t>0</a:t>
                      </a:r>
                    </a:p>
                    <a:p>
                      <a:pPr algn="ctr"/>
                      <a:r>
                        <a:rPr lang="is-IS" sz="1800" kern="1200" dirty="0">
                          <a:solidFill>
                            <a:schemeClr val="tx1"/>
                          </a:solidFill>
                          <a:effectLst/>
                          <a:latin typeface="+mn-lt"/>
                          <a:ea typeface="+mn-ea"/>
                          <a:cs typeface="+mn-cs"/>
                        </a:rPr>
                        <a:t>1</a:t>
                      </a:r>
                    </a:p>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1</a:t>
                      </a:r>
                    </a:p>
                  </a:txBody>
                  <a:tcPr/>
                </a:tc>
                <a:extLst>
                  <a:ext uri="{0D108BD9-81ED-4DB2-BD59-A6C34878D82A}">
                    <a16:rowId xmlns:a16="http://schemas.microsoft.com/office/drawing/2014/main" val="10001"/>
                  </a:ext>
                </a:extLst>
              </a:tr>
            </a:tbl>
          </a:graphicData>
        </a:graphic>
      </p:graphicFrame>
      <p:sp>
        <p:nvSpPr>
          <p:cNvPr id="6" name="TextBox 5"/>
          <p:cNvSpPr txBox="1"/>
          <p:nvPr/>
        </p:nvSpPr>
        <p:spPr>
          <a:xfrm>
            <a:off x="7548501" y="1309024"/>
            <a:ext cx="3818674" cy="584775"/>
          </a:xfrm>
          <a:prstGeom prst="rect">
            <a:avLst/>
          </a:prstGeom>
          <a:noFill/>
        </p:spPr>
        <p:txBody>
          <a:bodyPr wrap="none" rtlCol="0">
            <a:spAutoFit/>
          </a:bodyPr>
          <a:lstStyle/>
          <a:p>
            <a:pPr algn="ctr"/>
            <a:r>
              <a:rPr lang="en-US" sz="3200" dirty="0">
                <a:latin typeface="Century Schoolbook" charset="0"/>
                <a:ea typeface="Century Schoolbook" charset="0"/>
                <a:cs typeface="Century Schoolbook" charset="0"/>
              </a:rPr>
              <a:t>Unstructured Data</a:t>
            </a:r>
          </a:p>
        </p:txBody>
      </p:sp>
      <p:grpSp>
        <p:nvGrpSpPr>
          <p:cNvPr id="37" name="Group 36"/>
          <p:cNvGrpSpPr/>
          <p:nvPr/>
        </p:nvGrpSpPr>
        <p:grpSpPr>
          <a:xfrm>
            <a:off x="9517121" y="2133599"/>
            <a:ext cx="2494859" cy="2135832"/>
            <a:chOff x="9440921" y="2133599"/>
            <a:chExt cx="2494859" cy="2135832"/>
          </a:xfrm>
        </p:grpSpPr>
        <p:pic>
          <p:nvPicPr>
            <p:cNvPr id="20" name="Picture 19"/>
            <p:cNvPicPr>
              <a:picLocks noChangeAspect="1"/>
            </p:cNvPicPr>
            <p:nvPr/>
          </p:nvPicPr>
          <p:blipFill>
            <a:blip r:embed="rId2"/>
            <a:stretch>
              <a:fillRect/>
            </a:stretch>
          </p:blipFill>
          <p:spPr>
            <a:xfrm>
              <a:off x="9440921" y="2133599"/>
              <a:ext cx="2494859" cy="1662589"/>
            </a:xfrm>
            <a:prstGeom prst="rect">
              <a:avLst/>
            </a:prstGeom>
          </p:spPr>
        </p:pic>
        <p:sp>
          <p:nvSpPr>
            <p:cNvPr id="21" name="TextBox 20"/>
            <p:cNvSpPr txBox="1"/>
            <p:nvPr/>
          </p:nvSpPr>
          <p:spPr>
            <a:xfrm>
              <a:off x="10151197" y="3807766"/>
              <a:ext cx="1074333" cy="461665"/>
            </a:xfrm>
            <a:prstGeom prst="rect">
              <a:avLst/>
            </a:prstGeom>
            <a:noFill/>
          </p:spPr>
          <p:txBody>
            <a:bodyPr wrap="none" rtlCol="0">
              <a:spAutoFit/>
            </a:bodyPr>
            <a:lstStyle/>
            <a:p>
              <a:r>
                <a:rPr lang="en-US" sz="2400" dirty="0"/>
                <a:t>Image</a:t>
              </a:r>
            </a:p>
          </p:txBody>
        </p:sp>
      </p:grpSp>
      <p:grpSp>
        <p:nvGrpSpPr>
          <p:cNvPr id="53" name="Group 52"/>
          <p:cNvGrpSpPr/>
          <p:nvPr/>
        </p:nvGrpSpPr>
        <p:grpSpPr>
          <a:xfrm>
            <a:off x="7494811" y="4639536"/>
            <a:ext cx="3878940" cy="1642346"/>
            <a:chOff x="7488235" y="4595588"/>
            <a:chExt cx="3878940" cy="1642346"/>
          </a:xfrm>
        </p:grpSpPr>
        <p:grpSp>
          <p:nvGrpSpPr>
            <p:cNvPr id="51" name="Group 50"/>
            <p:cNvGrpSpPr/>
            <p:nvPr/>
          </p:nvGrpSpPr>
          <p:grpSpPr>
            <a:xfrm>
              <a:off x="7488235" y="4595588"/>
              <a:ext cx="3878940" cy="1155859"/>
              <a:chOff x="6669933" y="5299009"/>
              <a:chExt cx="3878940" cy="1155859"/>
            </a:xfrm>
          </p:grpSpPr>
          <p:sp>
            <p:nvSpPr>
              <p:cNvPr id="26" name="Frame 25"/>
              <p:cNvSpPr/>
              <p:nvPr/>
            </p:nvSpPr>
            <p:spPr>
              <a:xfrm>
                <a:off x="6669933" y="5307780"/>
                <a:ext cx="3806919" cy="969034"/>
              </a:xfrm>
              <a:prstGeom prst="fra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Four scores and seven years ago</a:t>
                </a:r>
                <a:r>
                  <a:rPr lang="mr-IN" sz="2400" dirty="0">
                    <a:solidFill>
                      <a:schemeClr val="tx1"/>
                    </a:solidFill>
                  </a:rPr>
                  <a:t>…</a:t>
                </a:r>
                <a:endParaRPr lang="en-US" sz="2400" dirty="0">
                  <a:solidFill>
                    <a:schemeClr val="tx1"/>
                  </a:solidFill>
                </a:endParaRPr>
              </a:p>
            </p:txBody>
          </p:sp>
          <p:grpSp>
            <p:nvGrpSpPr>
              <p:cNvPr id="49" name="Group 48"/>
              <p:cNvGrpSpPr/>
              <p:nvPr/>
            </p:nvGrpSpPr>
            <p:grpSpPr>
              <a:xfrm>
                <a:off x="6750294" y="5299009"/>
                <a:ext cx="3798579" cy="1155859"/>
                <a:chOff x="7986668" y="5201491"/>
                <a:chExt cx="3361475" cy="1155858"/>
              </a:xfrm>
            </p:grpSpPr>
            <p:cxnSp>
              <p:nvCxnSpPr>
                <p:cNvPr id="41" name="Straight Connector 40"/>
                <p:cNvCxnSpPr/>
                <p:nvPr/>
              </p:nvCxnSpPr>
              <p:spPr>
                <a:xfrm flipH="1">
                  <a:off x="8005701" y="5201491"/>
                  <a:ext cx="3342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1348142" y="5201491"/>
                  <a:ext cx="0" cy="11393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005701" y="5201491"/>
                  <a:ext cx="0" cy="11393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7986668" y="6353534"/>
                  <a:ext cx="3361474" cy="38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2" name="TextBox 51"/>
            <p:cNvSpPr txBox="1"/>
            <p:nvPr/>
          </p:nvSpPr>
          <p:spPr>
            <a:xfrm>
              <a:off x="9064102" y="5776269"/>
              <a:ext cx="829073" cy="461665"/>
            </a:xfrm>
            <a:prstGeom prst="rect">
              <a:avLst/>
            </a:prstGeom>
            <a:noFill/>
          </p:spPr>
          <p:txBody>
            <a:bodyPr wrap="none" rtlCol="0">
              <a:spAutoFit/>
            </a:bodyPr>
            <a:lstStyle/>
            <a:p>
              <a:r>
                <a:rPr lang="en-US" sz="2400" dirty="0"/>
                <a:t>Text</a:t>
              </a:r>
            </a:p>
          </p:txBody>
        </p:sp>
      </p:grpSp>
      <p:grpSp>
        <p:nvGrpSpPr>
          <p:cNvPr id="2" name="Group 1"/>
          <p:cNvGrpSpPr/>
          <p:nvPr/>
        </p:nvGrpSpPr>
        <p:grpSpPr>
          <a:xfrm>
            <a:off x="6976029" y="2133599"/>
            <a:ext cx="2339465" cy="2150695"/>
            <a:chOff x="7052229" y="2133599"/>
            <a:chExt cx="2339465" cy="2150695"/>
          </a:xfrm>
        </p:grpSpPr>
        <p:pic>
          <p:nvPicPr>
            <p:cNvPr id="22" name="Picture 21"/>
            <p:cNvPicPr>
              <a:picLocks noChangeAspect="1"/>
            </p:cNvPicPr>
            <p:nvPr/>
          </p:nvPicPr>
          <p:blipFill rotWithShape="1">
            <a:blip r:embed="rId3">
              <a:extLst>
                <a:ext uri="{28A0092B-C50C-407E-A947-70E740481C1C}">
                  <a14:useLocalDpi xmlns:a14="http://schemas.microsoft.com/office/drawing/2010/main" val="0"/>
                </a:ext>
              </a:extLst>
            </a:blip>
            <a:srcRect l="56098" r="19105"/>
            <a:stretch/>
          </p:blipFill>
          <p:spPr>
            <a:xfrm>
              <a:off x="7052229" y="2133599"/>
              <a:ext cx="2339465" cy="1662590"/>
            </a:xfrm>
            <a:prstGeom prst="rect">
              <a:avLst/>
            </a:prstGeom>
            <a:ln>
              <a:solidFill>
                <a:schemeClr val="tx1"/>
              </a:solidFill>
            </a:ln>
          </p:spPr>
        </p:pic>
        <p:sp>
          <p:nvSpPr>
            <p:cNvPr id="24" name="TextBox 23"/>
            <p:cNvSpPr txBox="1"/>
            <p:nvPr/>
          </p:nvSpPr>
          <p:spPr>
            <a:xfrm>
              <a:off x="7711244" y="3822629"/>
              <a:ext cx="1021433" cy="461665"/>
            </a:xfrm>
            <a:prstGeom prst="rect">
              <a:avLst/>
            </a:prstGeom>
            <a:noFill/>
          </p:spPr>
          <p:txBody>
            <a:bodyPr wrap="none" rtlCol="0">
              <a:spAutoFit/>
            </a:bodyPr>
            <a:lstStyle/>
            <a:p>
              <a:r>
                <a:rPr lang="en-US" sz="2400" dirty="0"/>
                <a:t>Audio</a:t>
              </a:r>
            </a:p>
          </p:txBody>
        </p:sp>
      </p:grpSp>
      <p:sp>
        <p:nvSpPr>
          <p:cNvPr id="5" name="Footer Placeholder 4"/>
          <p:cNvSpPr>
            <a:spLocks noGrp="1"/>
          </p:cNvSpPr>
          <p:nvPr>
            <p:ph type="ftr" sz="quarter" idx="11"/>
          </p:nvPr>
        </p:nvSpPr>
        <p:spPr/>
        <p:txBody>
          <a:bodyPr/>
          <a:lstStyle/>
          <a:p>
            <a:r>
              <a:rPr lang="en-US" smtClean="0"/>
              <a:t>© deeplearning.ai</a:t>
            </a:r>
            <a:endParaRPr lang="en-US" dirty="0"/>
          </a:p>
        </p:txBody>
      </p:sp>
    </p:spTree>
    <p:extLst>
      <p:ext uri="{BB962C8B-B14F-4D97-AF65-F5344CB8AC3E}">
        <p14:creationId xmlns:p14="http://schemas.microsoft.com/office/powerpoint/2010/main" val="149615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Box 1"/>
          <p:cNvSpPr txBox="1">
            <a:spLocks noChangeArrowheads="1"/>
          </p:cNvSpPr>
          <p:nvPr/>
        </p:nvSpPr>
        <p:spPr bwMode="auto">
          <a:xfrm>
            <a:off x="406400" y="381000"/>
            <a:ext cx="9753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US" sz="2800" b="1" u="sng" dirty="0">
                <a:solidFill>
                  <a:schemeClr val="tx1">
                    <a:lumMod val="75000"/>
                    <a:lumOff val="25000"/>
                  </a:schemeClr>
                </a:solidFill>
              </a:rPr>
              <a:t>Putting it together.  </a:t>
            </a:r>
            <a:r>
              <a:rPr lang="en-US" altLang="ru-RU" sz="2667" dirty="0">
                <a:solidFill>
                  <a:srgbClr val="000000"/>
                </a:solidFill>
              </a:rPr>
              <a:t>Training a neural network</a:t>
            </a:r>
          </a:p>
        </p:txBody>
      </p:sp>
      <p:sp>
        <p:nvSpPr>
          <p:cNvPr id="92163" name="TextBox 9"/>
          <p:cNvSpPr txBox="1">
            <a:spLocks noChangeArrowheads="1"/>
          </p:cNvSpPr>
          <p:nvPr/>
        </p:nvSpPr>
        <p:spPr bwMode="auto">
          <a:xfrm>
            <a:off x="406401" y="882651"/>
            <a:ext cx="11444817"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2667">
                <a:solidFill>
                  <a:srgbClr val="000000"/>
                </a:solidFill>
              </a:rPr>
              <a:t>Pick a network architecture (connectivity pattern between neurons)</a:t>
            </a:r>
          </a:p>
        </p:txBody>
      </p:sp>
      <p:grpSp>
        <p:nvGrpSpPr>
          <p:cNvPr id="92164" name="Group 328"/>
          <p:cNvGrpSpPr>
            <a:grpSpLocks/>
          </p:cNvGrpSpPr>
          <p:nvPr/>
        </p:nvGrpSpPr>
        <p:grpSpPr bwMode="auto">
          <a:xfrm>
            <a:off x="738717" y="1420285"/>
            <a:ext cx="1970616" cy="1390649"/>
            <a:chOff x="530062" y="1212293"/>
            <a:chExt cx="1790346" cy="1263977"/>
          </a:xfrm>
        </p:grpSpPr>
        <p:sp>
          <p:nvSpPr>
            <p:cNvPr id="17" name="Oval 16">
              <a:extLst>
                <a:ext uri="{FF2B5EF4-FFF2-40B4-BE49-F238E27FC236}">
                  <a16:creationId xmlns:a16="http://schemas.microsoft.com/office/drawing/2014/main" id="{6B618F9F-D246-4AFE-AF62-D779450CF13C}"/>
                </a:ext>
              </a:extLst>
            </p:cNvPr>
            <p:cNvSpPr/>
            <p:nvPr/>
          </p:nvSpPr>
          <p:spPr>
            <a:xfrm>
              <a:off x="530062" y="1824081"/>
              <a:ext cx="213456" cy="2135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sp>
          <p:nvSpPr>
            <p:cNvPr id="18" name="Oval 17">
              <a:extLst>
                <a:ext uri="{FF2B5EF4-FFF2-40B4-BE49-F238E27FC236}">
                  <a16:creationId xmlns:a16="http://schemas.microsoft.com/office/drawing/2014/main" id="{D1918512-B7F8-4664-B3B3-1AB03AB659C3}"/>
                </a:ext>
              </a:extLst>
            </p:cNvPr>
            <p:cNvSpPr/>
            <p:nvPr/>
          </p:nvSpPr>
          <p:spPr>
            <a:xfrm>
              <a:off x="530062" y="1575902"/>
              <a:ext cx="213456" cy="21354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sp>
          <p:nvSpPr>
            <p:cNvPr id="19" name="Oval 18">
              <a:extLst>
                <a:ext uri="{FF2B5EF4-FFF2-40B4-BE49-F238E27FC236}">
                  <a16:creationId xmlns:a16="http://schemas.microsoft.com/office/drawing/2014/main" id="{A571385B-0A3A-47CF-98F1-E72FD867FAE6}"/>
                </a:ext>
              </a:extLst>
            </p:cNvPr>
            <p:cNvSpPr/>
            <p:nvPr/>
          </p:nvSpPr>
          <p:spPr>
            <a:xfrm>
              <a:off x="530062" y="1327725"/>
              <a:ext cx="213456" cy="2135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sp>
          <p:nvSpPr>
            <p:cNvPr id="20" name="Oval 19">
              <a:extLst>
                <a:ext uri="{FF2B5EF4-FFF2-40B4-BE49-F238E27FC236}">
                  <a16:creationId xmlns:a16="http://schemas.microsoft.com/office/drawing/2014/main" id="{9A56A1C5-817B-4D8E-8B9F-23FBE685A537}"/>
                </a:ext>
              </a:extLst>
            </p:cNvPr>
            <p:cNvSpPr/>
            <p:nvPr/>
          </p:nvSpPr>
          <p:spPr>
            <a:xfrm>
              <a:off x="1268508" y="1212293"/>
              <a:ext cx="213456" cy="213548"/>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22" name="Straight Arrow Connector 21">
              <a:extLst>
                <a:ext uri="{FF2B5EF4-FFF2-40B4-BE49-F238E27FC236}">
                  <a16:creationId xmlns:a16="http://schemas.microsoft.com/office/drawing/2014/main" id="{665D9F22-A61C-4C8A-A8D2-7C25F1AFDF5A}"/>
                </a:ext>
              </a:extLst>
            </p:cNvPr>
            <p:cNvCxnSpPr>
              <a:stCxn id="19" idx="6"/>
              <a:endCxn id="20" idx="2"/>
            </p:cNvCxnSpPr>
            <p:nvPr/>
          </p:nvCxnSpPr>
          <p:spPr>
            <a:xfrm flipV="1">
              <a:off x="743518" y="1318105"/>
              <a:ext cx="524989" cy="11543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7AC7FF-F003-4D74-9261-F3B7F7AD6B2B}"/>
                </a:ext>
              </a:extLst>
            </p:cNvPr>
            <p:cNvCxnSpPr>
              <a:stCxn id="18" idx="6"/>
              <a:endCxn id="20" idx="2"/>
            </p:cNvCxnSpPr>
            <p:nvPr/>
          </p:nvCxnSpPr>
          <p:spPr>
            <a:xfrm flipV="1">
              <a:off x="743518" y="1318105"/>
              <a:ext cx="524989" cy="36553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F265DCB-3DED-4C90-8772-C98EDA3B241F}"/>
                </a:ext>
              </a:extLst>
            </p:cNvPr>
            <p:cNvCxnSpPr>
              <a:stCxn id="17" idx="6"/>
              <a:endCxn id="20" idx="2"/>
            </p:cNvCxnSpPr>
            <p:nvPr/>
          </p:nvCxnSpPr>
          <p:spPr>
            <a:xfrm flipV="1">
              <a:off x="743518" y="1318105"/>
              <a:ext cx="524989" cy="61371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100B8D6C-08FB-4AB1-9249-1D9A29B7F3D0}"/>
                </a:ext>
              </a:extLst>
            </p:cNvPr>
            <p:cNvSpPr/>
            <p:nvPr/>
          </p:nvSpPr>
          <p:spPr>
            <a:xfrm>
              <a:off x="1268508" y="1489329"/>
              <a:ext cx="213456" cy="213548"/>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26" name="Straight Arrow Connector 25">
              <a:extLst>
                <a:ext uri="{FF2B5EF4-FFF2-40B4-BE49-F238E27FC236}">
                  <a16:creationId xmlns:a16="http://schemas.microsoft.com/office/drawing/2014/main" id="{DA549640-FFB7-41E8-941A-77D97A8B1621}"/>
                </a:ext>
              </a:extLst>
            </p:cNvPr>
            <p:cNvCxnSpPr>
              <a:stCxn id="19" idx="6"/>
              <a:endCxn id="25" idx="2"/>
            </p:cNvCxnSpPr>
            <p:nvPr/>
          </p:nvCxnSpPr>
          <p:spPr>
            <a:xfrm>
              <a:off x="743518" y="1433537"/>
              <a:ext cx="524989" cy="16352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351764D-D0FD-4467-B6F5-BA8CB6FDB3FC}"/>
                </a:ext>
              </a:extLst>
            </p:cNvPr>
            <p:cNvCxnSpPr>
              <a:stCxn id="18" idx="6"/>
              <a:endCxn id="25" idx="2"/>
            </p:cNvCxnSpPr>
            <p:nvPr/>
          </p:nvCxnSpPr>
          <p:spPr>
            <a:xfrm flipV="1">
              <a:off x="743518" y="1597065"/>
              <a:ext cx="524989" cy="8657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66BDD9D-96F3-4F0A-9A7F-AD66F9CCC578}"/>
                </a:ext>
              </a:extLst>
            </p:cNvPr>
            <p:cNvCxnSpPr>
              <a:stCxn id="17" idx="6"/>
              <a:endCxn id="25" idx="2"/>
            </p:cNvCxnSpPr>
            <p:nvPr/>
          </p:nvCxnSpPr>
          <p:spPr>
            <a:xfrm flipV="1">
              <a:off x="743518" y="1597065"/>
              <a:ext cx="524989" cy="33475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C77F29D0-C7C6-49B2-9E48-985C2CE11349}"/>
                </a:ext>
              </a:extLst>
            </p:cNvPr>
            <p:cNvSpPr/>
            <p:nvPr/>
          </p:nvSpPr>
          <p:spPr>
            <a:xfrm>
              <a:off x="1268508" y="1754822"/>
              <a:ext cx="213456" cy="213548"/>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30" name="Straight Arrow Connector 29">
              <a:extLst>
                <a:ext uri="{FF2B5EF4-FFF2-40B4-BE49-F238E27FC236}">
                  <a16:creationId xmlns:a16="http://schemas.microsoft.com/office/drawing/2014/main" id="{2FBB33D1-55F3-4F1A-834F-7AD4495794C5}"/>
                </a:ext>
              </a:extLst>
            </p:cNvPr>
            <p:cNvCxnSpPr>
              <a:stCxn id="19" idx="6"/>
              <a:endCxn id="29" idx="2"/>
            </p:cNvCxnSpPr>
            <p:nvPr/>
          </p:nvCxnSpPr>
          <p:spPr>
            <a:xfrm>
              <a:off x="743518" y="1433537"/>
              <a:ext cx="524989" cy="42902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0B5791F-D077-40D2-A63E-FA060CA3E797}"/>
                </a:ext>
              </a:extLst>
            </p:cNvPr>
            <p:cNvCxnSpPr>
              <a:stCxn id="18" idx="6"/>
              <a:endCxn id="29" idx="2"/>
            </p:cNvCxnSpPr>
            <p:nvPr/>
          </p:nvCxnSpPr>
          <p:spPr>
            <a:xfrm>
              <a:off x="743518" y="1683639"/>
              <a:ext cx="524989" cy="17892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CC47C43-E33B-41CB-9024-36250658A0E0}"/>
                </a:ext>
              </a:extLst>
            </p:cNvPr>
            <p:cNvCxnSpPr>
              <a:stCxn id="17" idx="6"/>
              <a:endCxn id="29" idx="2"/>
            </p:cNvCxnSpPr>
            <p:nvPr/>
          </p:nvCxnSpPr>
          <p:spPr>
            <a:xfrm flipV="1">
              <a:off x="743518" y="1862558"/>
              <a:ext cx="524989" cy="6925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F861B4EB-A74E-439C-A607-C3DED360A1C9}"/>
                </a:ext>
              </a:extLst>
            </p:cNvPr>
            <p:cNvSpPr/>
            <p:nvPr/>
          </p:nvSpPr>
          <p:spPr>
            <a:xfrm>
              <a:off x="1268508" y="2016467"/>
              <a:ext cx="213456" cy="213548"/>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37" name="Straight Arrow Connector 36">
              <a:extLst>
                <a:ext uri="{FF2B5EF4-FFF2-40B4-BE49-F238E27FC236}">
                  <a16:creationId xmlns:a16="http://schemas.microsoft.com/office/drawing/2014/main" id="{70557AC8-E6DA-45D5-9313-79EEC85FF4E6}"/>
                </a:ext>
              </a:extLst>
            </p:cNvPr>
            <p:cNvCxnSpPr>
              <a:stCxn id="19" idx="6"/>
              <a:endCxn id="36" idx="2"/>
            </p:cNvCxnSpPr>
            <p:nvPr/>
          </p:nvCxnSpPr>
          <p:spPr>
            <a:xfrm>
              <a:off x="743518" y="1433537"/>
              <a:ext cx="524989" cy="68874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CEAC5A0-D899-4B74-92CD-AB609CBE6579}"/>
                </a:ext>
              </a:extLst>
            </p:cNvPr>
            <p:cNvCxnSpPr>
              <a:stCxn id="18" idx="6"/>
              <a:endCxn id="36" idx="2"/>
            </p:cNvCxnSpPr>
            <p:nvPr/>
          </p:nvCxnSpPr>
          <p:spPr>
            <a:xfrm>
              <a:off x="743518" y="1683639"/>
              <a:ext cx="524989" cy="43864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67770A7-7426-44B4-BB3D-5365F0EB597E}"/>
                </a:ext>
              </a:extLst>
            </p:cNvPr>
            <p:cNvCxnSpPr>
              <a:stCxn id="17" idx="6"/>
              <a:endCxn id="36" idx="2"/>
            </p:cNvCxnSpPr>
            <p:nvPr/>
          </p:nvCxnSpPr>
          <p:spPr>
            <a:xfrm>
              <a:off x="743518" y="1931818"/>
              <a:ext cx="524989" cy="19046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36D0768B-4DD9-4FE4-8359-6E6344004F73}"/>
                </a:ext>
              </a:extLst>
            </p:cNvPr>
            <p:cNvSpPr/>
            <p:nvPr/>
          </p:nvSpPr>
          <p:spPr>
            <a:xfrm>
              <a:off x="2106952" y="1212293"/>
              <a:ext cx="211534" cy="213548"/>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47" name="Straight Arrow Connector 46">
              <a:extLst>
                <a:ext uri="{FF2B5EF4-FFF2-40B4-BE49-F238E27FC236}">
                  <a16:creationId xmlns:a16="http://schemas.microsoft.com/office/drawing/2014/main" id="{ED0C12D4-0EE9-45B0-9274-0DE2D4474962}"/>
                </a:ext>
              </a:extLst>
            </p:cNvPr>
            <p:cNvCxnSpPr>
              <a:stCxn id="20" idx="6"/>
              <a:endCxn id="46" idx="2"/>
            </p:cNvCxnSpPr>
            <p:nvPr/>
          </p:nvCxnSpPr>
          <p:spPr>
            <a:xfrm flipV="1">
              <a:off x="1481964" y="1318105"/>
              <a:ext cx="624987" cy="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2F9DAFB-34E6-4D45-92EE-6B71F18FBD3B}"/>
                </a:ext>
              </a:extLst>
            </p:cNvPr>
            <p:cNvCxnSpPr>
              <a:stCxn id="25" idx="6"/>
              <a:endCxn id="46" idx="2"/>
            </p:cNvCxnSpPr>
            <p:nvPr/>
          </p:nvCxnSpPr>
          <p:spPr>
            <a:xfrm flipV="1">
              <a:off x="1481964" y="1318105"/>
              <a:ext cx="624987" cy="2789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353505F-DBC0-4BDA-AA10-974C7774FE83}"/>
                </a:ext>
              </a:extLst>
            </p:cNvPr>
            <p:cNvCxnSpPr>
              <a:stCxn id="29" idx="6"/>
              <a:endCxn id="46" idx="2"/>
            </p:cNvCxnSpPr>
            <p:nvPr/>
          </p:nvCxnSpPr>
          <p:spPr>
            <a:xfrm flipV="1">
              <a:off x="1481964" y="1318105"/>
              <a:ext cx="624987" cy="54445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F4984BB-6558-4CCE-9FF8-9BFAFC2E322C}"/>
                </a:ext>
              </a:extLst>
            </p:cNvPr>
            <p:cNvCxnSpPr>
              <a:stCxn id="36" idx="6"/>
              <a:endCxn id="46" idx="2"/>
            </p:cNvCxnSpPr>
            <p:nvPr/>
          </p:nvCxnSpPr>
          <p:spPr>
            <a:xfrm flipV="1">
              <a:off x="1481964" y="1318105"/>
              <a:ext cx="624987" cy="80417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40B17569-04F6-4917-88B3-D5D85CF19E93}"/>
                </a:ext>
              </a:extLst>
            </p:cNvPr>
            <p:cNvSpPr/>
            <p:nvPr/>
          </p:nvSpPr>
          <p:spPr>
            <a:xfrm>
              <a:off x="2106952" y="1493177"/>
              <a:ext cx="211534" cy="213548"/>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53" name="Straight Arrow Connector 52">
              <a:extLst>
                <a:ext uri="{FF2B5EF4-FFF2-40B4-BE49-F238E27FC236}">
                  <a16:creationId xmlns:a16="http://schemas.microsoft.com/office/drawing/2014/main" id="{58F9E146-0F1F-491F-85D8-CD10AADB9B7D}"/>
                </a:ext>
              </a:extLst>
            </p:cNvPr>
            <p:cNvCxnSpPr>
              <a:endCxn id="52" idx="2"/>
            </p:cNvCxnSpPr>
            <p:nvPr/>
          </p:nvCxnSpPr>
          <p:spPr>
            <a:xfrm flipV="1">
              <a:off x="1481964" y="1598989"/>
              <a:ext cx="624987" cy="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530C01D-C088-4630-832C-8493E0F553B0}"/>
                </a:ext>
              </a:extLst>
            </p:cNvPr>
            <p:cNvCxnSpPr>
              <a:stCxn id="29" idx="6"/>
              <a:endCxn id="52" idx="2"/>
            </p:cNvCxnSpPr>
            <p:nvPr/>
          </p:nvCxnSpPr>
          <p:spPr>
            <a:xfrm flipV="1">
              <a:off x="1481964" y="1598989"/>
              <a:ext cx="624987" cy="26357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C9383C0-7B22-4D3D-9DF8-193D99A4B108}"/>
                </a:ext>
              </a:extLst>
            </p:cNvPr>
            <p:cNvCxnSpPr>
              <a:endCxn id="52" idx="2"/>
            </p:cNvCxnSpPr>
            <p:nvPr/>
          </p:nvCxnSpPr>
          <p:spPr>
            <a:xfrm flipV="1">
              <a:off x="1481964" y="1598989"/>
              <a:ext cx="624987" cy="54445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4264E4C-F509-44CA-9F29-0D154C6E1F00}"/>
                </a:ext>
              </a:extLst>
            </p:cNvPr>
            <p:cNvCxnSpPr>
              <a:stCxn id="20" idx="6"/>
              <a:endCxn id="52" idx="2"/>
            </p:cNvCxnSpPr>
            <p:nvPr/>
          </p:nvCxnSpPr>
          <p:spPr>
            <a:xfrm>
              <a:off x="1481964" y="1318105"/>
              <a:ext cx="624987" cy="28088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89F482B5-F4DD-42D1-BD87-1DC9B4A1BC7D}"/>
                </a:ext>
              </a:extLst>
            </p:cNvPr>
            <p:cNvSpPr/>
            <p:nvPr/>
          </p:nvSpPr>
          <p:spPr>
            <a:xfrm>
              <a:off x="2106952" y="1750974"/>
              <a:ext cx="213456" cy="213548"/>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59" name="Straight Arrow Connector 58">
              <a:extLst>
                <a:ext uri="{FF2B5EF4-FFF2-40B4-BE49-F238E27FC236}">
                  <a16:creationId xmlns:a16="http://schemas.microsoft.com/office/drawing/2014/main" id="{308B6754-A732-4290-9CA4-86A58E338441}"/>
                </a:ext>
              </a:extLst>
            </p:cNvPr>
            <p:cNvCxnSpPr/>
            <p:nvPr/>
          </p:nvCxnSpPr>
          <p:spPr>
            <a:xfrm flipV="1">
              <a:off x="1481964" y="1856786"/>
              <a:ext cx="624987" cy="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15702B6-97C7-4D36-B0AC-C07B1C8CA974}"/>
                </a:ext>
              </a:extLst>
            </p:cNvPr>
            <p:cNvCxnSpPr>
              <a:endCxn id="58" idx="2"/>
            </p:cNvCxnSpPr>
            <p:nvPr/>
          </p:nvCxnSpPr>
          <p:spPr>
            <a:xfrm flipV="1">
              <a:off x="1481964" y="1856786"/>
              <a:ext cx="624987" cy="27703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DFA594-86E8-4A2C-82E9-F70FCD9EE0C6}"/>
                </a:ext>
              </a:extLst>
            </p:cNvPr>
            <p:cNvCxnSpPr>
              <a:stCxn id="25" idx="6"/>
              <a:endCxn id="58" idx="2"/>
            </p:cNvCxnSpPr>
            <p:nvPr/>
          </p:nvCxnSpPr>
          <p:spPr>
            <a:xfrm>
              <a:off x="1481964" y="1597065"/>
              <a:ext cx="624987" cy="25972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E8B3F6C-F530-4ED0-9F67-F73FC33F4ED2}"/>
                </a:ext>
              </a:extLst>
            </p:cNvPr>
            <p:cNvCxnSpPr>
              <a:stCxn id="20" idx="6"/>
              <a:endCxn id="58" idx="2"/>
            </p:cNvCxnSpPr>
            <p:nvPr/>
          </p:nvCxnSpPr>
          <p:spPr>
            <a:xfrm>
              <a:off x="1481964" y="1318105"/>
              <a:ext cx="624987" cy="53868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9A837828-523B-4465-9CCA-13BE0526D0FB}"/>
                </a:ext>
              </a:extLst>
            </p:cNvPr>
            <p:cNvSpPr/>
            <p:nvPr/>
          </p:nvSpPr>
          <p:spPr>
            <a:xfrm>
              <a:off x="2106952" y="2008772"/>
              <a:ext cx="211534" cy="213548"/>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65" name="Straight Arrow Connector 64">
              <a:extLst>
                <a:ext uri="{FF2B5EF4-FFF2-40B4-BE49-F238E27FC236}">
                  <a16:creationId xmlns:a16="http://schemas.microsoft.com/office/drawing/2014/main" id="{A78F3FA4-5B87-45D3-BE07-E51FDE5D83AD}"/>
                </a:ext>
              </a:extLst>
            </p:cNvPr>
            <p:cNvCxnSpPr>
              <a:stCxn id="36" idx="6"/>
              <a:endCxn id="64" idx="2"/>
            </p:cNvCxnSpPr>
            <p:nvPr/>
          </p:nvCxnSpPr>
          <p:spPr>
            <a:xfrm flipV="1">
              <a:off x="1481964" y="2116508"/>
              <a:ext cx="624987" cy="577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7359F6A-E158-4DBC-A869-19CD9A90139A}"/>
                </a:ext>
              </a:extLst>
            </p:cNvPr>
            <p:cNvCxnSpPr>
              <a:stCxn id="29" idx="6"/>
              <a:endCxn id="64" idx="2"/>
            </p:cNvCxnSpPr>
            <p:nvPr/>
          </p:nvCxnSpPr>
          <p:spPr>
            <a:xfrm>
              <a:off x="1481964" y="1862558"/>
              <a:ext cx="624987" cy="25395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8A469AD-3D9C-49A1-86F0-10A409DCC106}"/>
                </a:ext>
              </a:extLst>
            </p:cNvPr>
            <p:cNvCxnSpPr>
              <a:stCxn id="25" idx="6"/>
              <a:endCxn id="64" idx="2"/>
            </p:cNvCxnSpPr>
            <p:nvPr/>
          </p:nvCxnSpPr>
          <p:spPr>
            <a:xfrm>
              <a:off x="1481964" y="1597065"/>
              <a:ext cx="624987" cy="51944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99FD1E4-BB8A-494C-96C8-9BBEFF54F8C6}"/>
                </a:ext>
              </a:extLst>
            </p:cNvPr>
            <p:cNvCxnSpPr>
              <a:stCxn id="20" idx="6"/>
              <a:endCxn id="64" idx="2"/>
            </p:cNvCxnSpPr>
            <p:nvPr/>
          </p:nvCxnSpPr>
          <p:spPr>
            <a:xfrm>
              <a:off x="1481964" y="1318105"/>
              <a:ext cx="624987" cy="79840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4E14170E-0318-4508-8714-0B454155F27E}"/>
                </a:ext>
              </a:extLst>
            </p:cNvPr>
            <p:cNvSpPr/>
            <p:nvPr/>
          </p:nvSpPr>
          <p:spPr>
            <a:xfrm>
              <a:off x="1270430" y="2262722"/>
              <a:ext cx="211534" cy="213548"/>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100" name="Straight Arrow Connector 99">
              <a:extLst>
                <a:ext uri="{FF2B5EF4-FFF2-40B4-BE49-F238E27FC236}">
                  <a16:creationId xmlns:a16="http://schemas.microsoft.com/office/drawing/2014/main" id="{99E88F14-BDC4-47CC-B71B-299E0984D569}"/>
                </a:ext>
              </a:extLst>
            </p:cNvPr>
            <p:cNvCxnSpPr>
              <a:stCxn id="19" idx="6"/>
              <a:endCxn id="99" idx="2"/>
            </p:cNvCxnSpPr>
            <p:nvPr/>
          </p:nvCxnSpPr>
          <p:spPr>
            <a:xfrm>
              <a:off x="743518" y="1433537"/>
              <a:ext cx="526912" cy="93692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807E2E2-43DA-4791-936B-C60AD4AE3B94}"/>
                </a:ext>
              </a:extLst>
            </p:cNvPr>
            <p:cNvCxnSpPr>
              <a:stCxn id="18" idx="6"/>
              <a:endCxn id="99" idx="2"/>
            </p:cNvCxnSpPr>
            <p:nvPr/>
          </p:nvCxnSpPr>
          <p:spPr>
            <a:xfrm>
              <a:off x="743518" y="1683639"/>
              <a:ext cx="526912" cy="6868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D81386D-314E-43F6-9210-54D9649AA91E}"/>
                </a:ext>
              </a:extLst>
            </p:cNvPr>
            <p:cNvCxnSpPr>
              <a:stCxn id="17" idx="6"/>
              <a:endCxn id="99" idx="2"/>
            </p:cNvCxnSpPr>
            <p:nvPr/>
          </p:nvCxnSpPr>
          <p:spPr>
            <a:xfrm>
              <a:off x="743518" y="1931818"/>
              <a:ext cx="526912" cy="43864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082A387-1D7E-4F7C-9F26-5E9C813C7729}"/>
                </a:ext>
              </a:extLst>
            </p:cNvPr>
            <p:cNvCxnSpPr>
              <a:stCxn id="99" idx="6"/>
              <a:endCxn id="46" idx="2"/>
            </p:cNvCxnSpPr>
            <p:nvPr/>
          </p:nvCxnSpPr>
          <p:spPr>
            <a:xfrm flipV="1">
              <a:off x="1481964" y="1318105"/>
              <a:ext cx="624987" cy="105235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24E7C30-535D-4729-95D9-BD063E544886}"/>
                </a:ext>
              </a:extLst>
            </p:cNvPr>
            <p:cNvCxnSpPr>
              <a:stCxn id="99" idx="6"/>
              <a:endCxn id="52" idx="2"/>
            </p:cNvCxnSpPr>
            <p:nvPr/>
          </p:nvCxnSpPr>
          <p:spPr>
            <a:xfrm flipV="1">
              <a:off x="1481964" y="1598989"/>
              <a:ext cx="624987" cy="77146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B326BF2-A516-42DE-AE02-EE22A2189A21}"/>
                </a:ext>
              </a:extLst>
            </p:cNvPr>
            <p:cNvCxnSpPr>
              <a:stCxn id="99" idx="6"/>
              <a:endCxn id="58" idx="2"/>
            </p:cNvCxnSpPr>
            <p:nvPr/>
          </p:nvCxnSpPr>
          <p:spPr>
            <a:xfrm flipV="1">
              <a:off x="1481964" y="1856786"/>
              <a:ext cx="624987" cy="51367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B46113D3-0E5F-40FA-8D7B-49B156CFD171}"/>
                </a:ext>
              </a:extLst>
            </p:cNvPr>
            <p:cNvCxnSpPr>
              <a:stCxn id="99" idx="6"/>
              <a:endCxn id="64" idx="2"/>
            </p:cNvCxnSpPr>
            <p:nvPr/>
          </p:nvCxnSpPr>
          <p:spPr>
            <a:xfrm flipV="1">
              <a:off x="1481964" y="2116508"/>
              <a:ext cx="624987" cy="25395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92165" name="Group 163"/>
          <p:cNvGrpSpPr>
            <a:grpSpLocks/>
          </p:cNvGrpSpPr>
          <p:nvPr/>
        </p:nvGrpSpPr>
        <p:grpSpPr bwMode="auto">
          <a:xfrm>
            <a:off x="4061885" y="1397000"/>
            <a:ext cx="2846916" cy="1424517"/>
            <a:chOff x="1905000" y="2190750"/>
            <a:chExt cx="3483917" cy="1744001"/>
          </a:xfrm>
        </p:grpSpPr>
        <p:sp>
          <p:nvSpPr>
            <p:cNvPr id="169" name="Oval 168">
              <a:extLst>
                <a:ext uri="{FF2B5EF4-FFF2-40B4-BE49-F238E27FC236}">
                  <a16:creationId xmlns:a16="http://schemas.microsoft.com/office/drawing/2014/main" id="{78186B70-92E5-40EA-A7D6-05BAFAB93886}"/>
                </a:ext>
              </a:extLst>
            </p:cNvPr>
            <p:cNvSpPr/>
            <p:nvPr/>
          </p:nvSpPr>
          <p:spPr>
            <a:xfrm>
              <a:off x="1905000" y="3183250"/>
              <a:ext cx="287520" cy="28764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sp>
          <p:nvSpPr>
            <p:cNvPr id="170" name="Oval 169">
              <a:extLst>
                <a:ext uri="{FF2B5EF4-FFF2-40B4-BE49-F238E27FC236}">
                  <a16:creationId xmlns:a16="http://schemas.microsoft.com/office/drawing/2014/main" id="{34697230-3AC5-4142-AB5B-14BB03231F9E}"/>
                </a:ext>
              </a:extLst>
            </p:cNvPr>
            <p:cNvSpPr/>
            <p:nvPr/>
          </p:nvSpPr>
          <p:spPr>
            <a:xfrm>
              <a:off x="1905000" y="2848961"/>
              <a:ext cx="287520" cy="2876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sp>
          <p:nvSpPr>
            <p:cNvPr id="171" name="Oval 170">
              <a:extLst>
                <a:ext uri="{FF2B5EF4-FFF2-40B4-BE49-F238E27FC236}">
                  <a16:creationId xmlns:a16="http://schemas.microsoft.com/office/drawing/2014/main" id="{C38723F7-D539-4F2C-9032-481B9F863013}"/>
                </a:ext>
              </a:extLst>
            </p:cNvPr>
            <p:cNvSpPr/>
            <p:nvPr/>
          </p:nvSpPr>
          <p:spPr>
            <a:xfrm>
              <a:off x="1905000" y="2514674"/>
              <a:ext cx="287520" cy="28764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sp>
          <p:nvSpPr>
            <p:cNvPr id="172" name="Oval 171">
              <a:extLst>
                <a:ext uri="{FF2B5EF4-FFF2-40B4-BE49-F238E27FC236}">
                  <a16:creationId xmlns:a16="http://schemas.microsoft.com/office/drawing/2014/main" id="{DC141FCD-B40B-48FC-B2CB-0511590DD0B6}"/>
                </a:ext>
              </a:extLst>
            </p:cNvPr>
            <p:cNvSpPr/>
            <p:nvPr/>
          </p:nvSpPr>
          <p:spPr>
            <a:xfrm>
              <a:off x="2899665" y="2190750"/>
              <a:ext cx="287520" cy="28764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sp>
          <p:nvSpPr>
            <p:cNvPr id="173" name="Oval 172">
              <a:extLst>
                <a:ext uri="{FF2B5EF4-FFF2-40B4-BE49-F238E27FC236}">
                  <a16:creationId xmlns:a16="http://schemas.microsoft.com/office/drawing/2014/main" id="{CA6579EA-1CB6-4728-A133-D052BC777B2C}"/>
                </a:ext>
              </a:extLst>
            </p:cNvPr>
            <p:cNvSpPr/>
            <p:nvPr/>
          </p:nvSpPr>
          <p:spPr>
            <a:xfrm>
              <a:off x="5101397" y="2369556"/>
              <a:ext cx="287520" cy="287643"/>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174" name="Straight Arrow Connector 173">
              <a:extLst>
                <a:ext uri="{FF2B5EF4-FFF2-40B4-BE49-F238E27FC236}">
                  <a16:creationId xmlns:a16="http://schemas.microsoft.com/office/drawing/2014/main" id="{65CC958A-1E63-47B7-925B-5E67779804FC}"/>
                </a:ext>
              </a:extLst>
            </p:cNvPr>
            <p:cNvCxnSpPr>
              <a:stCxn id="171" idx="6"/>
              <a:endCxn id="172" idx="2"/>
            </p:cNvCxnSpPr>
            <p:nvPr/>
          </p:nvCxnSpPr>
          <p:spPr>
            <a:xfrm flipV="1">
              <a:off x="2192520" y="2333277"/>
              <a:ext cx="707145" cy="32392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CEF40EAE-423A-4925-8A2D-F639DCDE7662}"/>
                </a:ext>
              </a:extLst>
            </p:cNvPr>
            <p:cNvCxnSpPr>
              <a:stCxn id="170" idx="6"/>
              <a:endCxn id="172" idx="2"/>
            </p:cNvCxnSpPr>
            <p:nvPr/>
          </p:nvCxnSpPr>
          <p:spPr>
            <a:xfrm flipV="1">
              <a:off x="2192520" y="2333277"/>
              <a:ext cx="707145" cy="65821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C43FE4CF-00DB-412D-B3F2-91B7C67924C7}"/>
                </a:ext>
              </a:extLst>
            </p:cNvPr>
            <p:cNvCxnSpPr>
              <a:stCxn id="169" idx="6"/>
              <a:endCxn id="172" idx="2"/>
            </p:cNvCxnSpPr>
            <p:nvPr/>
          </p:nvCxnSpPr>
          <p:spPr>
            <a:xfrm flipV="1">
              <a:off x="2192520" y="2333277"/>
              <a:ext cx="707145" cy="99509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7" name="Oval 176">
              <a:extLst>
                <a:ext uri="{FF2B5EF4-FFF2-40B4-BE49-F238E27FC236}">
                  <a16:creationId xmlns:a16="http://schemas.microsoft.com/office/drawing/2014/main" id="{4E30819D-3256-4D8E-ABF6-9C468DB09288}"/>
                </a:ext>
              </a:extLst>
            </p:cNvPr>
            <p:cNvSpPr/>
            <p:nvPr/>
          </p:nvSpPr>
          <p:spPr>
            <a:xfrm>
              <a:off x="2899665" y="2563909"/>
              <a:ext cx="287520" cy="28764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178" name="Straight Arrow Connector 177">
              <a:extLst>
                <a:ext uri="{FF2B5EF4-FFF2-40B4-BE49-F238E27FC236}">
                  <a16:creationId xmlns:a16="http://schemas.microsoft.com/office/drawing/2014/main" id="{DC646956-D054-4AD8-9448-4BB7305B274C}"/>
                </a:ext>
              </a:extLst>
            </p:cNvPr>
            <p:cNvCxnSpPr>
              <a:stCxn id="171" idx="6"/>
              <a:endCxn id="177" idx="2"/>
            </p:cNvCxnSpPr>
            <p:nvPr/>
          </p:nvCxnSpPr>
          <p:spPr>
            <a:xfrm>
              <a:off x="2192520" y="2657199"/>
              <a:ext cx="707145" cy="5182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FEFB4D0-FC4E-4265-81FC-EE5B3F05C7B5}"/>
                </a:ext>
              </a:extLst>
            </p:cNvPr>
            <p:cNvCxnSpPr>
              <a:stCxn id="170" idx="6"/>
              <a:endCxn id="177" idx="2"/>
            </p:cNvCxnSpPr>
            <p:nvPr/>
          </p:nvCxnSpPr>
          <p:spPr>
            <a:xfrm flipV="1">
              <a:off x="2192520" y="2709026"/>
              <a:ext cx="707145" cy="2824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AE3D5EA-DE32-4824-AC79-B2F0309038B1}"/>
                </a:ext>
              </a:extLst>
            </p:cNvPr>
            <p:cNvCxnSpPr>
              <a:stCxn id="169" idx="6"/>
              <a:endCxn id="177" idx="2"/>
            </p:cNvCxnSpPr>
            <p:nvPr/>
          </p:nvCxnSpPr>
          <p:spPr>
            <a:xfrm flipV="1">
              <a:off x="2192520" y="2709026"/>
              <a:ext cx="707145" cy="61934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EF9C3D5D-1B19-43AA-B5EE-4AE68D5610A6}"/>
                </a:ext>
              </a:extLst>
            </p:cNvPr>
            <p:cNvSpPr/>
            <p:nvPr/>
          </p:nvSpPr>
          <p:spPr>
            <a:xfrm>
              <a:off x="2899665" y="2921520"/>
              <a:ext cx="287520" cy="28764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182" name="Straight Arrow Connector 181">
              <a:extLst>
                <a:ext uri="{FF2B5EF4-FFF2-40B4-BE49-F238E27FC236}">
                  <a16:creationId xmlns:a16="http://schemas.microsoft.com/office/drawing/2014/main" id="{5C3EC920-8D9D-4712-BA2B-6807E715C7FC}"/>
                </a:ext>
              </a:extLst>
            </p:cNvPr>
            <p:cNvCxnSpPr>
              <a:stCxn id="171" idx="6"/>
              <a:endCxn id="181" idx="2"/>
            </p:cNvCxnSpPr>
            <p:nvPr/>
          </p:nvCxnSpPr>
          <p:spPr>
            <a:xfrm>
              <a:off x="2192520" y="2657199"/>
              <a:ext cx="707145" cy="40943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4CE8A63F-26F7-4BA7-BE7B-642C31433C24}"/>
                </a:ext>
              </a:extLst>
            </p:cNvPr>
            <p:cNvCxnSpPr>
              <a:stCxn id="170" idx="6"/>
              <a:endCxn id="181" idx="2"/>
            </p:cNvCxnSpPr>
            <p:nvPr/>
          </p:nvCxnSpPr>
          <p:spPr>
            <a:xfrm>
              <a:off x="2192520" y="2991488"/>
              <a:ext cx="707145" cy="7514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2BAC6577-533B-4985-984A-0773DF0A68A4}"/>
                </a:ext>
              </a:extLst>
            </p:cNvPr>
            <p:cNvCxnSpPr>
              <a:stCxn id="169" idx="6"/>
              <a:endCxn id="181" idx="2"/>
            </p:cNvCxnSpPr>
            <p:nvPr/>
          </p:nvCxnSpPr>
          <p:spPr>
            <a:xfrm flipV="1">
              <a:off x="2192520" y="3066637"/>
              <a:ext cx="707145" cy="26173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5" name="Oval 184">
              <a:extLst>
                <a:ext uri="{FF2B5EF4-FFF2-40B4-BE49-F238E27FC236}">
                  <a16:creationId xmlns:a16="http://schemas.microsoft.com/office/drawing/2014/main" id="{7DFAA0A8-41D6-48DE-A4C8-D2DEA1908C76}"/>
                </a:ext>
              </a:extLst>
            </p:cNvPr>
            <p:cNvSpPr/>
            <p:nvPr/>
          </p:nvSpPr>
          <p:spPr>
            <a:xfrm>
              <a:off x="2899665" y="3273948"/>
              <a:ext cx="287520" cy="28764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186" name="Straight Arrow Connector 185">
              <a:extLst>
                <a:ext uri="{FF2B5EF4-FFF2-40B4-BE49-F238E27FC236}">
                  <a16:creationId xmlns:a16="http://schemas.microsoft.com/office/drawing/2014/main" id="{ED9682BD-6122-4CA8-BBAC-CAB9161B12C9}"/>
                </a:ext>
              </a:extLst>
            </p:cNvPr>
            <p:cNvCxnSpPr>
              <a:stCxn id="171" idx="6"/>
              <a:endCxn id="185" idx="2"/>
            </p:cNvCxnSpPr>
            <p:nvPr/>
          </p:nvCxnSpPr>
          <p:spPr>
            <a:xfrm>
              <a:off x="2192520" y="2657199"/>
              <a:ext cx="707145" cy="75927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3F25E6C3-E192-4A0F-8E1E-81D02706CB84}"/>
                </a:ext>
              </a:extLst>
            </p:cNvPr>
            <p:cNvCxnSpPr>
              <a:stCxn id="170" idx="6"/>
              <a:endCxn id="185" idx="2"/>
            </p:cNvCxnSpPr>
            <p:nvPr/>
          </p:nvCxnSpPr>
          <p:spPr>
            <a:xfrm>
              <a:off x="2192520" y="2991488"/>
              <a:ext cx="707145" cy="42498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DED1D750-CA86-4C57-BB6A-296232EB226D}"/>
                </a:ext>
              </a:extLst>
            </p:cNvPr>
            <p:cNvCxnSpPr>
              <a:stCxn id="169" idx="6"/>
              <a:endCxn id="185" idx="2"/>
            </p:cNvCxnSpPr>
            <p:nvPr/>
          </p:nvCxnSpPr>
          <p:spPr>
            <a:xfrm>
              <a:off x="2192520" y="3328368"/>
              <a:ext cx="707145" cy="8810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E4A7B2DF-3243-4062-97DE-19A14262A7E9}"/>
                </a:ext>
              </a:extLst>
            </p:cNvPr>
            <p:cNvSpPr/>
            <p:nvPr/>
          </p:nvSpPr>
          <p:spPr>
            <a:xfrm>
              <a:off x="2899665" y="3639333"/>
              <a:ext cx="287520" cy="287643"/>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190" name="Straight Arrow Connector 189">
              <a:extLst>
                <a:ext uri="{FF2B5EF4-FFF2-40B4-BE49-F238E27FC236}">
                  <a16:creationId xmlns:a16="http://schemas.microsoft.com/office/drawing/2014/main" id="{F2B34AD9-6D97-4911-B3C5-976235A71D37}"/>
                </a:ext>
              </a:extLst>
            </p:cNvPr>
            <p:cNvCxnSpPr>
              <a:stCxn id="171" idx="6"/>
              <a:endCxn id="189" idx="2"/>
            </p:cNvCxnSpPr>
            <p:nvPr/>
          </p:nvCxnSpPr>
          <p:spPr>
            <a:xfrm>
              <a:off x="2192520" y="2657199"/>
              <a:ext cx="707145" cy="112466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EAAF1F70-9939-4302-BEDC-73E392F21045}"/>
                </a:ext>
              </a:extLst>
            </p:cNvPr>
            <p:cNvCxnSpPr>
              <a:stCxn id="170" idx="6"/>
              <a:endCxn id="189" idx="2"/>
            </p:cNvCxnSpPr>
            <p:nvPr/>
          </p:nvCxnSpPr>
          <p:spPr>
            <a:xfrm>
              <a:off x="2192520" y="2991488"/>
              <a:ext cx="707145" cy="79037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4492483B-5254-4F40-B5BE-CF2AF7F2786B}"/>
                </a:ext>
              </a:extLst>
            </p:cNvPr>
            <p:cNvCxnSpPr>
              <a:stCxn id="169" idx="6"/>
              <a:endCxn id="189" idx="2"/>
            </p:cNvCxnSpPr>
            <p:nvPr/>
          </p:nvCxnSpPr>
          <p:spPr>
            <a:xfrm>
              <a:off x="2192520" y="3328368"/>
              <a:ext cx="707145" cy="45349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4C9CC862-D7FC-427A-8A35-3A6F287DD9DA}"/>
                </a:ext>
              </a:extLst>
            </p:cNvPr>
            <p:cNvSpPr/>
            <p:nvPr/>
          </p:nvSpPr>
          <p:spPr>
            <a:xfrm>
              <a:off x="4029024" y="2190750"/>
              <a:ext cx="284930" cy="28764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194" name="Straight Arrow Connector 193">
              <a:extLst>
                <a:ext uri="{FF2B5EF4-FFF2-40B4-BE49-F238E27FC236}">
                  <a16:creationId xmlns:a16="http://schemas.microsoft.com/office/drawing/2014/main" id="{7F559339-4A9A-48BC-A8CE-3AADFC39BE8D}"/>
                </a:ext>
              </a:extLst>
            </p:cNvPr>
            <p:cNvCxnSpPr>
              <a:stCxn id="172" idx="6"/>
              <a:endCxn id="193" idx="2"/>
            </p:cNvCxnSpPr>
            <p:nvPr/>
          </p:nvCxnSpPr>
          <p:spPr>
            <a:xfrm flipV="1">
              <a:off x="3187185" y="2333277"/>
              <a:ext cx="841840" cy="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E0748D0D-4154-41B2-A25B-09B2C961DAD1}"/>
                </a:ext>
              </a:extLst>
            </p:cNvPr>
            <p:cNvCxnSpPr>
              <a:stCxn id="177" idx="6"/>
              <a:endCxn id="193" idx="2"/>
            </p:cNvCxnSpPr>
            <p:nvPr/>
          </p:nvCxnSpPr>
          <p:spPr>
            <a:xfrm flipV="1">
              <a:off x="3187185" y="2333277"/>
              <a:ext cx="841840" cy="37575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2AA8D000-0D42-474C-A8B8-61D8D61D0211}"/>
                </a:ext>
              </a:extLst>
            </p:cNvPr>
            <p:cNvCxnSpPr>
              <a:stCxn id="181" idx="6"/>
              <a:endCxn id="193" idx="2"/>
            </p:cNvCxnSpPr>
            <p:nvPr/>
          </p:nvCxnSpPr>
          <p:spPr>
            <a:xfrm flipV="1">
              <a:off x="3187185" y="2333277"/>
              <a:ext cx="841840" cy="73336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2E9B1DE0-4240-45B9-8DFF-BA76989CDEAE}"/>
                </a:ext>
              </a:extLst>
            </p:cNvPr>
            <p:cNvCxnSpPr>
              <a:stCxn id="185" idx="6"/>
              <a:endCxn id="193" idx="2"/>
            </p:cNvCxnSpPr>
            <p:nvPr/>
          </p:nvCxnSpPr>
          <p:spPr>
            <a:xfrm flipV="1">
              <a:off x="3187185" y="2333277"/>
              <a:ext cx="841840" cy="108319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53D661F0-5286-47E3-BE8B-5A2EE20D0C2F}"/>
                </a:ext>
              </a:extLst>
            </p:cNvPr>
            <p:cNvCxnSpPr>
              <a:stCxn id="189" idx="6"/>
              <a:endCxn id="193" idx="2"/>
            </p:cNvCxnSpPr>
            <p:nvPr/>
          </p:nvCxnSpPr>
          <p:spPr>
            <a:xfrm flipV="1">
              <a:off x="3187185" y="2333277"/>
              <a:ext cx="841840" cy="144858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9" name="Oval 198">
              <a:extLst>
                <a:ext uri="{FF2B5EF4-FFF2-40B4-BE49-F238E27FC236}">
                  <a16:creationId xmlns:a16="http://schemas.microsoft.com/office/drawing/2014/main" id="{873ED65A-5D71-4EBF-8F1A-F5EC69D970EC}"/>
                </a:ext>
              </a:extLst>
            </p:cNvPr>
            <p:cNvSpPr/>
            <p:nvPr/>
          </p:nvSpPr>
          <p:spPr>
            <a:xfrm>
              <a:off x="4029024" y="2569092"/>
              <a:ext cx="284930" cy="28764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200" name="Straight Arrow Connector 199">
              <a:extLst>
                <a:ext uri="{FF2B5EF4-FFF2-40B4-BE49-F238E27FC236}">
                  <a16:creationId xmlns:a16="http://schemas.microsoft.com/office/drawing/2014/main" id="{005D1CC2-7F2F-4952-88F4-520AD048B9D8}"/>
                </a:ext>
              </a:extLst>
            </p:cNvPr>
            <p:cNvCxnSpPr>
              <a:endCxn id="199" idx="2"/>
            </p:cNvCxnSpPr>
            <p:nvPr/>
          </p:nvCxnSpPr>
          <p:spPr>
            <a:xfrm flipV="1">
              <a:off x="3187185" y="2711619"/>
              <a:ext cx="841840" cy="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80AB11C0-78DE-49C5-BD13-C1E144D439EB}"/>
                </a:ext>
              </a:extLst>
            </p:cNvPr>
            <p:cNvCxnSpPr>
              <a:stCxn id="181" idx="6"/>
              <a:endCxn id="199" idx="2"/>
            </p:cNvCxnSpPr>
            <p:nvPr/>
          </p:nvCxnSpPr>
          <p:spPr>
            <a:xfrm flipV="1">
              <a:off x="3187185" y="2711619"/>
              <a:ext cx="841840" cy="3550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C56EC5C7-2B28-48B7-B9FB-3F083E089C34}"/>
                </a:ext>
              </a:extLst>
            </p:cNvPr>
            <p:cNvCxnSpPr>
              <a:endCxn id="199" idx="2"/>
            </p:cNvCxnSpPr>
            <p:nvPr/>
          </p:nvCxnSpPr>
          <p:spPr>
            <a:xfrm flipV="1">
              <a:off x="3187185" y="2711619"/>
              <a:ext cx="841840" cy="73336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5DA654A4-F0C8-4FF7-8FDA-4F325B82E286}"/>
                </a:ext>
              </a:extLst>
            </p:cNvPr>
            <p:cNvCxnSpPr>
              <a:endCxn id="199" idx="2"/>
            </p:cNvCxnSpPr>
            <p:nvPr/>
          </p:nvCxnSpPr>
          <p:spPr>
            <a:xfrm flipV="1">
              <a:off x="3187185" y="2711619"/>
              <a:ext cx="841840" cy="108319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67A073E4-25F0-4D69-8CA1-E1EAD710FF33}"/>
                </a:ext>
              </a:extLst>
            </p:cNvPr>
            <p:cNvCxnSpPr>
              <a:stCxn id="172" idx="6"/>
              <a:endCxn id="199" idx="2"/>
            </p:cNvCxnSpPr>
            <p:nvPr/>
          </p:nvCxnSpPr>
          <p:spPr>
            <a:xfrm>
              <a:off x="3187185" y="2333277"/>
              <a:ext cx="841840" cy="37834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64975911-558E-468C-AB47-723BBDFE44D6}"/>
                </a:ext>
              </a:extLst>
            </p:cNvPr>
            <p:cNvSpPr/>
            <p:nvPr/>
          </p:nvSpPr>
          <p:spPr>
            <a:xfrm>
              <a:off x="4029024" y="2916337"/>
              <a:ext cx="287520" cy="28764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206" name="Straight Arrow Connector 205">
              <a:extLst>
                <a:ext uri="{FF2B5EF4-FFF2-40B4-BE49-F238E27FC236}">
                  <a16:creationId xmlns:a16="http://schemas.microsoft.com/office/drawing/2014/main" id="{C1469337-8BCE-468C-98B2-289F7CD3F1B0}"/>
                </a:ext>
              </a:extLst>
            </p:cNvPr>
            <p:cNvCxnSpPr>
              <a:endCxn id="205" idx="2"/>
            </p:cNvCxnSpPr>
            <p:nvPr/>
          </p:nvCxnSpPr>
          <p:spPr>
            <a:xfrm flipV="1">
              <a:off x="3187185" y="3058864"/>
              <a:ext cx="841840" cy="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965E2D86-F378-4A22-85CB-91C8861AAEC7}"/>
                </a:ext>
              </a:extLst>
            </p:cNvPr>
            <p:cNvCxnSpPr>
              <a:endCxn id="205" idx="2"/>
            </p:cNvCxnSpPr>
            <p:nvPr/>
          </p:nvCxnSpPr>
          <p:spPr>
            <a:xfrm flipV="1">
              <a:off x="3187185" y="3058864"/>
              <a:ext cx="841840" cy="37315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98088DC9-552A-4F90-96BE-1E51A9833C15}"/>
                </a:ext>
              </a:extLst>
            </p:cNvPr>
            <p:cNvCxnSpPr>
              <a:endCxn id="205" idx="2"/>
            </p:cNvCxnSpPr>
            <p:nvPr/>
          </p:nvCxnSpPr>
          <p:spPr>
            <a:xfrm flipV="1">
              <a:off x="3187185" y="3058864"/>
              <a:ext cx="841840" cy="73336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DEA8A1FC-F314-4B87-80AE-A0BEC6BE1F92}"/>
                </a:ext>
              </a:extLst>
            </p:cNvPr>
            <p:cNvCxnSpPr>
              <a:stCxn id="177" idx="6"/>
              <a:endCxn id="205" idx="2"/>
            </p:cNvCxnSpPr>
            <p:nvPr/>
          </p:nvCxnSpPr>
          <p:spPr>
            <a:xfrm>
              <a:off x="3187185" y="2709026"/>
              <a:ext cx="841840" cy="34983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015AC90-5425-4F70-8145-C19A351471B7}"/>
                </a:ext>
              </a:extLst>
            </p:cNvPr>
            <p:cNvCxnSpPr>
              <a:stCxn id="172" idx="6"/>
              <a:endCxn id="205" idx="2"/>
            </p:cNvCxnSpPr>
            <p:nvPr/>
          </p:nvCxnSpPr>
          <p:spPr>
            <a:xfrm>
              <a:off x="3187185" y="2333277"/>
              <a:ext cx="841840" cy="72558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2C43D974-E807-4EFD-B3AB-BFC3F518F349}"/>
                </a:ext>
              </a:extLst>
            </p:cNvPr>
            <p:cNvSpPr/>
            <p:nvPr/>
          </p:nvSpPr>
          <p:spPr>
            <a:xfrm>
              <a:off x="4029024" y="3263582"/>
              <a:ext cx="284930" cy="28764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212" name="Straight Arrow Connector 211">
              <a:extLst>
                <a:ext uri="{FF2B5EF4-FFF2-40B4-BE49-F238E27FC236}">
                  <a16:creationId xmlns:a16="http://schemas.microsoft.com/office/drawing/2014/main" id="{1BD017CE-D9C4-4539-B5D3-91E0FC0FB0BB}"/>
                </a:ext>
              </a:extLst>
            </p:cNvPr>
            <p:cNvCxnSpPr>
              <a:stCxn id="185" idx="6"/>
              <a:endCxn id="211" idx="2"/>
            </p:cNvCxnSpPr>
            <p:nvPr/>
          </p:nvCxnSpPr>
          <p:spPr>
            <a:xfrm flipV="1">
              <a:off x="3187185" y="3408700"/>
              <a:ext cx="841840" cy="777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C142A346-1A1B-4DFD-879A-C012EB6E1698}"/>
                </a:ext>
              </a:extLst>
            </p:cNvPr>
            <p:cNvCxnSpPr>
              <a:endCxn id="211" idx="2"/>
            </p:cNvCxnSpPr>
            <p:nvPr/>
          </p:nvCxnSpPr>
          <p:spPr>
            <a:xfrm flipV="1">
              <a:off x="3187185" y="3408700"/>
              <a:ext cx="841840" cy="37315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F6011F8D-1F95-4F26-A7BF-3EF8D0BDD918}"/>
                </a:ext>
              </a:extLst>
            </p:cNvPr>
            <p:cNvCxnSpPr>
              <a:stCxn id="181" idx="6"/>
              <a:endCxn id="211" idx="2"/>
            </p:cNvCxnSpPr>
            <p:nvPr/>
          </p:nvCxnSpPr>
          <p:spPr>
            <a:xfrm>
              <a:off x="3187185" y="3066637"/>
              <a:ext cx="841840" cy="34206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F174EB90-3C28-415F-8510-0AA1416B8029}"/>
                </a:ext>
              </a:extLst>
            </p:cNvPr>
            <p:cNvCxnSpPr>
              <a:stCxn id="177" idx="6"/>
              <a:endCxn id="211" idx="2"/>
            </p:cNvCxnSpPr>
            <p:nvPr/>
          </p:nvCxnSpPr>
          <p:spPr>
            <a:xfrm>
              <a:off x="3187185" y="2709026"/>
              <a:ext cx="841840" cy="69967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2D91A9F7-3DDD-4CBD-B236-6D4BA2A1F533}"/>
                </a:ext>
              </a:extLst>
            </p:cNvPr>
            <p:cNvCxnSpPr>
              <a:stCxn id="172" idx="6"/>
              <a:endCxn id="211" idx="2"/>
            </p:cNvCxnSpPr>
            <p:nvPr/>
          </p:nvCxnSpPr>
          <p:spPr>
            <a:xfrm>
              <a:off x="3187185" y="2333277"/>
              <a:ext cx="841840" cy="107542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7" name="Oval 216">
              <a:extLst>
                <a:ext uri="{FF2B5EF4-FFF2-40B4-BE49-F238E27FC236}">
                  <a16:creationId xmlns:a16="http://schemas.microsoft.com/office/drawing/2014/main" id="{89DB70FC-2BC6-4BD9-A887-0A5AEF0A15CB}"/>
                </a:ext>
              </a:extLst>
            </p:cNvPr>
            <p:cNvSpPr/>
            <p:nvPr/>
          </p:nvSpPr>
          <p:spPr>
            <a:xfrm>
              <a:off x="4029024" y="3647107"/>
              <a:ext cx="284930" cy="28764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218" name="Straight Arrow Connector 217">
              <a:extLst>
                <a:ext uri="{FF2B5EF4-FFF2-40B4-BE49-F238E27FC236}">
                  <a16:creationId xmlns:a16="http://schemas.microsoft.com/office/drawing/2014/main" id="{1EDFE4FA-19C2-4ED6-A921-DDCD6D6C22C7}"/>
                </a:ext>
              </a:extLst>
            </p:cNvPr>
            <p:cNvCxnSpPr>
              <a:endCxn id="217" idx="2"/>
            </p:cNvCxnSpPr>
            <p:nvPr/>
          </p:nvCxnSpPr>
          <p:spPr>
            <a:xfrm flipV="1">
              <a:off x="3187185" y="3792224"/>
              <a:ext cx="841840" cy="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5413C998-C23A-419C-A180-B0EB0A67F31C}"/>
                </a:ext>
              </a:extLst>
            </p:cNvPr>
            <p:cNvCxnSpPr>
              <a:stCxn id="185" idx="6"/>
              <a:endCxn id="217" idx="2"/>
            </p:cNvCxnSpPr>
            <p:nvPr/>
          </p:nvCxnSpPr>
          <p:spPr>
            <a:xfrm>
              <a:off x="3187185" y="3416475"/>
              <a:ext cx="841840" cy="37575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A3D23D64-7A47-44F4-BCFE-5B96163E3113}"/>
                </a:ext>
              </a:extLst>
            </p:cNvPr>
            <p:cNvCxnSpPr>
              <a:stCxn id="181" idx="6"/>
              <a:endCxn id="217" idx="2"/>
            </p:cNvCxnSpPr>
            <p:nvPr/>
          </p:nvCxnSpPr>
          <p:spPr>
            <a:xfrm>
              <a:off x="3187185" y="3066637"/>
              <a:ext cx="841840" cy="72558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A19CFFA0-AD35-4F04-8FBD-F16960341E24}"/>
                </a:ext>
              </a:extLst>
            </p:cNvPr>
            <p:cNvCxnSpPr>
              <a:stCxn id="177" idx="6"/>
              <a:endCxn id="217" idx="2"/>
            </p:cNvCxnSpPr>
            <p:nvPr/>
          </p:nvCxnSpPr>
          <p:spPr>
            <a:xfrm>
              <a:off x="3187185" y="2709026"/>
              <a:ext cx="841840" cy="108319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37F048D5-3821-4C10-9494-D939D003C34F}"/>
                </a:ext>
              </a:extLst>
            </p:cNvPr>
            <p:cNvCxnSpPr>
              <a:stCxn id="172" idx="6"/>
              <a:endCxn id="217" idx="2"/>
            </p:cNvCxnSpPr>
            <p:nvPr/>
          </p:nvCxnSpPr>
          <p:spPr>
            <a:xfrm>
              <a:off x="3187185" y="2333277"/>
              <a:ext cx="841840" cy="145894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EBCB72A1-170E-44A0-B559-AB5A68073379}"/>
                </a:ext>
              </a:extLst>
            </p:cNvPr>
            <p:cNvCxnSpPr>
              <a:stCxn id="193" idx="6"/>
              <a:endCxn id="173" idx="2"/>
            </p:cNvCxnSpPr>
            <p:nvPr/>
          </p:nvCxnSpPr>
          <p:spPr>
            <a:xfrm>
              <a:off x="4313954" y="2333277"/>
              <a:ext cx="787443" cy="18139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E2EFF530-9C4F-4F0A-BBD5-3473FF8F244D}"/>
                </a:ext>
              </a:extLst>
            </p:cNvPr>
            <p:cNvCxnSpPr>
              <a:stCxn id="199" idx="6"/>
              <a:endCxn id="173" idx="2"/>
            </p:cNvCxnSpPr>
            <p:nvPr/>
          </p:nvCxnSpPr>
          <p:spPr>
            <a:xfrm flipV="1">
              <a:off x="4313954" y="2514674"/>
              <a:ext cx="787443" cy="1969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41983A32-60C2-4821-8811-145DC6F393BB}"/>
                </a:ext>
              </a:extLst>
            </p:cNvPr>
            <p:cNvCxnSpPr>
              <a:stCxn id="205" idx="6"/>
              <a:endCxn id="173" idx="2"/>
            </p:cNvCxnSpPr>
            <p:nvPr/>
          </p:nvCxnSpPr>
          <p:spPr>
            <a:xfrm flipV="1">
              <a:off x="4316544" y="2514674"/>
              <a:ext cx="784854" cy="54419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0422D383-2E45-49B2-ACE5-F0CE0FF40D5E}"/>
                </a:ext>
              </a:extLst>
            </p:cNvPr>
            <p:cNvCxnSpPr>
              <a:stCxn id="211" idx="6"/>
              <a:endCxn id="173" idx="2"/>
            </p:cNvCxnSpPr>
            <p:nvPr/>
          </p:nvCxnSpPr>
          <p:spPr>
            <a:xfrm flipV="1">
              <a:off x="4313954" y="2514674"/>
              <a:ext cx="787443" cy="89402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FADA49F4-473A-4A4C-8A30-3860BD6372BA}"/>
                </a:ext>
              </a:extLst>
            </p:cNvPr>
            <p:cNvCxnSpPr>
              <a:stCxn id="217" idx="6"/>
              <a:endCxn id="173" idx="2"/>
            </p:cNvCxnSpPr>
            <p:nvPr/>
          </p:nvCxnSpPr>
          <p:spPr>
            <a:xfrm flipV="1">
              <a:off x="4313954" y="2514674"/>
              <a:ext cx="787443" cy="127755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68259F52-72C8-4F95-9D16-1852F866A14D}"/>
                </a:ext>
              </a:extLst>
            </p:cNvPr>
            <p:cNvSpPr/>
            <p:nvPr/>
          </p:nvSpPr>
          <p:spPr>
            <a:xfrm>
              <a:off x="5101397" y="2745306"/>
              <a:ext cx="287520" cy="28764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229" name="Straight Arrow Connector 228">
              <a:extLst>
                <a:ext uri="{FF2B5EF4-FFF2-40B4-BE49-F238E27FC236}">
                  <a16:creationId xmlns:a16="http://schemas.microsoft.com/office/drawing/2014/main" id="{C11D426F-7F6A-497D-82E2-1BB8565A993E}"/>
                </a:ext>
              </a:extLst>
            </p:cNvPr>
            <p:cNvCxnSpPr>
              <a:endCxn id="228" idx="2"/>
            </p:cNvCxnSpPr>
            <p:nvPr/>
          </p:nvCxnSpPr>
          <p:spPr>
            <a:xfrm>
              <a:off x="4313954" y="2711619"/>
              <a:ext cx="787443" cy="1788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26C83A8C-76F0-48A3-A2C5-F703FCCEC864}"/>
                </a:ext>
              </a:extLst>
            </p:cNvPr>
            <p:cNvCxnSpPr>
              <a:endCxn id="228" idx="2"/>
            </p:cNvCxnSpPr>
            <p:nvPr/>
          </p:nvCxnSpPr>
          <p:spPr>
            <a:xfrm flipV="1">
              <a:off x="4313954" y="2890423"/>
              <a:ext cx="787443" cy="1969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387F3499-1365-45FA-9242-CEACEA242D75}"/>
                </a:ext>
              </a:extLst>
            </p:cNvPr>
            <p:cNvCxnSpPr>
              <a:endCxn id="228" idx="2"/>
            </p:cNvCxnSpPr>
            <p:nvPr/>
          </p:nvCxnSpPr>
          <p:spPr>
            <a:xfrm flipV="1">
              <a:off x="4316544" y="2890423"/>
              <a:ext cx="784854" cy="54419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42773F5E-F69F-4992-A174-FCACD431C8F1}"/>
                </a:ext>
              </a:extLst>
            </p:cNvPr>
            <p:cNvCxnSpPr>
              <a:endCxn id="228" idx="2"/>
            </p:cNvCxnSpPr>
            <p:nvPr/>
          </p:nvCxnSpPr>
          <p:spPr>
            <a:xfrm flipV="1">
              <a:off x="4313954" y="2890423"/>
              <a:ext cx="787443" cy="89402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515DC8EE-785E-4E48-B3EA-956F3236BA64}"/>
                </a:ext>
              </a:extLst>
            </p:cNvPr>
            <p:cNvCxnSpPr>
              <a:stCxn id="193" idx="6"/>
              <a:endCxn id="228" idx="2"/>
            </p:cNvCxnSpPr>
            <p:nvPr/>
          </p:nvCxnSpPr>
          <p:spPr>
            <a:xfrm>
              <a:off x="4313954" y="2333277"/>
              <a:ext cx="787443" cy="55714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4" name="Oval 233">
              <a:extLst>
                <a:ext uri="{FF2B5EF4-FFF2-40B4-BE49-F238E27FC236}">
                  <a16:creationId xmlns:a16="http://schemas.microsoft.com/office/drawing/2014/main" id="{A5AF7077-9DF1-482E-8EEF-D8294463863D}"/>
                </a:ext>
              </a:extLst>
            </p:cNvPr>
            <p:cNvSpPr/>
            <p:nvPr/>
          </p:nvSpPr>
          <p:spPr>
            <a:xfrm>
              <a:off x="5101397" y="3087368"/>
              <a:ext cx="287520" cy="28764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235" name="Straight Arrow Connector 234">
              <a:extLst>
                <a:ext uri="{FF2B5EF4-FFF2-40B4-BE49-F238E27FC236}">
                  <a16:creationId xmlns:a16="http://schemas.microsoft.com/office/drawing/2014/main" id="{AF67C037-F152-4F7A-AC96-7DB5C212FF3E}"/>
                </a:ext>
              </a:extLst>
            </p:cNvPr>
            <p:cNvCxnSpPr>
              <a:endCxn id="234" idx="2"/>
            </p:cNvCxnSpPr>
            <p:nvPr/>
          </p:nvCxnSpPr>
          <p:spPr>
            <a:xfrm>
              <a:off x="4313954" y="3053681"/>
              <a:ext cx="787443" cy="1788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4B4C1D22-0857-4942-8740-A9C695549B43}"/>
                </a:ext>
              </a:extLst>
            </p:cNvPr>
            <p:cNvCxnSpPr>
              <a:endCxn id="234" idx="2"/>
            </p:cNvCxnSpPr>
            <p:nvPr/>
          </p:nvCxnSpPr>
          <p:spPr>
            <a:xfrm flipV="1">
              <a:off x="4313954" y="3232486"/>
              <a:ext cx="787443" cy="19953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88169B5C-A488-42DA-B0DF-2F5CFE406F2A}"/>
                </a:ext>
              </a:extLst>
            </p:cNvPr>
            <p:cNvCxnSpPr>
              <a:endCxn id="234" idx="2"/>
            </p:cNvCxnSpPr>
            <p:nvPr/>
          </p:nvCxnSpPr>
          <p:spPr>
            <a:xfrm flipV="1">
              <a:off x="4316544" y="3232486"/>
              <a:ext cx="784854" cy="54419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604C7BAB-7C6E-4AAC-8D9D-576C23338272}"/>
                </a:ext>
              </a:extLst>
            </p:cNvPr>
            <p:cNvCxnSpPr>
              <a:stCxn id="199" idx="6"/>
              <a:endCxn id="234" idx="2"/>
            </p:cNvCxnSpPr>
            <p:nvPr/>
          </p:nvCxnSpPr>
          <p:spPr>
            <a:xfrm>
              <a:off x="4313954" y="2711619"/>
              <a:ext cx="787443" cy="52086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F8CE77E6-AB0F-4706-8202-E31795895729}"/>
                </a:ext>
              </a:extLst>
            </p:cNvPr>
            <p:cNvCxnSpPr>
              <a:stCxn id="193" idx="6"/>
              <a:endCxn id="234" idx="2"/>
            </p:cNvCxnSpPr>
            <p:nvPr/>
          </p:nvCxnSpPr>
          <p:spPr>
            <a:xfrm>
              <a:off x="4313954" y="2333277"/>
              <a:ext cx="787443" cy="89920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0" name="Oval 239">
              <a:extLst>
                <a:ext uri="{FF2B5EF4-FFF2-40B4-BE49-F238E27FC236}">
                  <a16:creationId xmlns:a16="http://schemas.microsoft.com/office/drawing/2014/main" id="{EB3806B9-FBE3-41AC-83C9-0AB11C647A1F}"/>
                </a:ext>
              </a:extLst>
            </p:cNvPr>
            <p:cNvSpPr/>
            <p:nvPr/>
          </p:nvSpPr>
          <p:spPr>
            <a:xfrm>
              <a:off x="5101397" y="3450162"/>
              <a:ext cx="287520" cy="28764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241" name="Straight Arrow Connector 240">
              <a:extLst>
                <a:ext uri="{FF2B5EF4-FFF2-40B4-BE49-F238E27FC236}">
                  <a16:creationId xmlns:a16="http://schemas.microsoft.com/office/drawing/2014/main" id="{09F695C4-31D3-46DD-832D-433EFC232893}"/>
                </a:ext>
              </a:extLst>
            </p:cNvPr>
            <p:cNvCxnSpPr>
              <a:endCxn id="240" idx="2"/>
            </p:cNvCxnSpPr>
            <p:nvPr/>
          </p:nvCxnSpPr>
          <p:spPr>
            <a:xfrm>
              <a:off x="4313954" y="3416475"/>
              <a:ext cx="787443" cy="1788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5C37889E-6A4A-4DAB-A69E-028972A733E8}"/>
                </a:ext>
              </a:extLst>
            </p:cNvPr>
            <p:cNvCxnSpPr>
              <a:endCxn id="240" idx="2"/>
            </p:cNvCxnSpPr>
            <p:nvPr/>
          </p:nvCxnSpPr>
          <p:spPr>
            <a:xfrm flipV="1">
              <a:off x="4313954" y="3595279"/>
              <a:ext cx="787443" cy="1969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4631709D-52D8-43E4-9887-A31064BFFA3F}"/>
                </a:ext>
              </a:extLst>
            </p:cNvPr>
            <p:cNvCxnSpPr>
              <a:stCxn id="205" idx="6"/>
              <a:endCxn id="240" idx="2"/>
            </p:cNvCxnSpPr>
            <p:nvPr/>
          </p:nvCxnSpPr>
          <p:spPr>
            <a:xfrm>
              <a:off x="4316544" y="3058864"/>
              <a:ext cx="784854" cy="53641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BC1BF99E-5021-4BD6-8169-67E21D725AB4}"/>
                </a:ext>
              </a:extLst>
            </p:cNvPr>
            <p:cNvCxnSpPr>
              <a:stCxn id="199" idx="6"/>
              <a:endCxn id="240" idx="2"/>
            </p:cNvCxnSpPr>
            <p:nvPr/>
          </p:nvCxnSpPr>
          <p:spPr>
            <a:xfrm>
              <a:off x="4313954" y="2711619"/>
              <a:ext cx="787443" cy="88366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2E9857CA-C8C1-4BDA-97B6-B11A3363D6E9}"/>
                </a:ext>
              </a:extLst>
            </p:cNvPr>
            <p:cNvCxnSpPr>
              <a:stCxn id="193" idx="6"/>
              <a:endCxn id="240" idx="2"/>
            </p:cNvCxnSpPr>
            <p:nvPr/>
          </p:nvCxnSpPr>
          <p:spPr>
            <a:xfrm>
              <a:off x="4313954" y="2333277"/>
              <a:ext cx="787443" cy="126200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92166" name="Group 437"/>
          <p:cNvGrpSpPr>
            <a:grpSpLocks/>
          </p:cNvGrpSpPr>
          <p:nvPr/>
        </p:nvGrpSpPr>
        <p:grpSpPr bwMode="auto">
          <a:xfrm>
            <a:off x="7994651" y="1403352"/>
            <a:ext cx="3177116" cy="1426633"/>
            <a:chOff x="5779980" y="1200150"/>
            <a:chExt cx="2888610" cy="1294778"/>
          </a:xfrm>
        </p:grpSpPr>
        <p:sp>
          <p:nvSpPr>
            <p:cNvPr id="252" name="Oval 251">
              <a:extLst>
                <a:ext uri="{FF2B5EF4-FFF2-40B4-BE49-F238E27FC236}">
                  <a16:creationId xmlns:a16="http://schemas.microsoft.com/office/drawing/2014/main" id="{1EECF4A1-E30D-4B2D-B846-988DA7D4FF6C}"/>
                </a:ext>
              </a:extLst>
            </p:cNvPr>
            <p:cNvSpPr/>
            <p:nvPr/>
          </p:nvSpPr>
          <p:spPr>
            <a:xfrm>
              <a:off x="5779980" y="1937828"/>
              <a:ext cx="213614" cy="2132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sp>
          <p:nvSpPr>
            <p:cNvPr id="253" name="Oval 252">
              <a:extLst>
                <a:ext uri="{FF2B5EF4-FFF2-40B4-BE49-F238E27FC236}">
                  <a16:creationId xmlns:a16="http://schemas.microsoft.com/office/drawing/2014/main" id="{D53B9ADC-392C-4C26-B3AB-483A321447A6}"/>
                </a:ext>
              </a:extLst>
            </p:cNvPr>
            <p:cNvSpPr/>
            <p:nvPr/>
          </p:nvSpPr>
          <p:spPr>
            <a:xfrm>
              <a:off x="5779980" y="1688093"/>
              <a:ext cx="213614" cy="2132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sp>
          <p:nvSpPr>
            <p:cNvPr id="254" name="Oval 253">
              <a:extLst>
                <a:ext uri="{FF2B5EF4-FFF2-40B4-BE49-F238E27FC236}">
                  <a16:creationId xmlns:a16="http://schemas.microsoft.com/office/drawing/2014/main" id="{3252C965-F4D1-4D77-B429-5CC2CE25A57A}"/>
                </a:ext>
              </a:extLst>
            </p:cNvPr>
            <p:cNvSpPr/>
            <p:nvPr/>
          </p:nvSpPr>
          <p:spPr>
            <a:xfrm>
              <a:off x="5779980" y="1440279"/>
              <a:ext cx="213614" cy="2132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sp>
          <p:nvSpPr>
            <p:cNvPr id="255" name="Oval 254">
              <a:extLst>
                <a:ext uri="{FF2B5EF4-FFF2-40B4-BE49-F238E27FC236}">
                  <a16:creationId xmlns:a16="http://schemas.microsoft.com/office/drawing/2014/main" id="{5B77751D-6785-4174-88F2-A26E77ECD232}"/>
                </a:ext>
              </a:extLst>
            </p:cNvPr>
            <p:cNvSpPr/>
            <p:nvPr/>
          </p:nvSpPr>
          <p:spPr>
            <a:xfrm>
              <a:off x="6518972" y="1200150"/>
              <a:ext cx="211690" cy="21323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257" name="Straight Arrow Connector 256">
              <a:extLst>
                <a:ext uri="{FF2B5EF4-FFF2-40B4-BE49-F238E27FC236}">
                  <a16:creationId xmlns:a16="http://schemas.microsoft.com/office/drawing/2014/main" id="{3C602E1C-1960-4E89-9484-8826C9702912}"/>
                </a:ext>
              </a:extLst>
            </p:cNvPr>
            <p:cNvCxnSpPr>
              <a:stCxn id="254" idx="6"/>
              <a:endCxn id="255" idx="2"/>
            </p:cNvCxnSpPr>
            <p:nvPr/>
          </p:nvCxnSpPr>
          <p:spPr>
            <a:xfrm flipV="1">
              <a:off x="5993594" y="1307728"/>
              <a:ext cx="525377" cy="23820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38341694-13AD-45A3-AF00-99E8C3B7F777}"/>
                </a:ext>
              </a:extLst>
            </p:cNvPr>
            <p:cNvCxnSpPr>
              <a:stCxn id="253" idx="6"/>
              <a:endCxn id="255" idx="2"/>
            </p:cNvCxnSpPr>
            <p:nvPr/>
          </p:nvCxnSpPr>
          <p:spPr>
            <a:xfrm flipV="1">
              <a:off x="5993594" y="1307728"/>
              <a:ext cx="525377" cy="48794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494E08E0-530D-490E-8734-46F169249A13}"/>
                </a:ext>
              </a:extLst>
            </p:cNvPr>
            <p:cNvCxnSpPr>
              <a:stCxn id="252" idx="6"/>
              <a:endCxn id="255" idx="2"/>
            </p:cNvCxnSpPr>
            <p:nvPr/>
          </p:nvCxnSpPr>
          <p:spPr>
            <a:xfrm flipV="1">
              <a:off x="5993594" y="1307728"/>
              <a:ext cx="525377" cy="73575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0" name="Oval 259">
              <a:extLst>
                <a:ext uri="{FF2B5EF4-FFF2-40B4-BE49-F238E27FC236}">
                  <a16:creationId xmlns:a16="http://schemas.microsoft.com/office/drawing/2014/main" id="{CE3A9516-C2AE-4882-B7C8-C03807CD22AB}"/>
                </a:ext>
              </a:extLst>
            </p:cNvPr>
            <p:cNvSpPr/>
            <p:nvPr/>
          </p:nvSpPr>
          <p:spPr>
            <a:xfrm>
              <a:off x="6518972" y="1476779"/>
              <a:ext cx="211690" cy="21323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261" name="Straight Arrow Connector 260">
              <a:extLst>
                <a:ext uri="{FF2B5EF4-FFF2-40B4-BE49-F238E27FC236}">
                  <a16:creationId xmlns:a16="http://schemas.microsoft.com/office/drawing/2014/main" id="{DDB73E1E-F4E8-4314-9521-11D9BA9926EF}"/>
                </a:ext>
              </a:extLst>
            </p:cNvPr>
            <p:cNvCxnSpPr>
              <a:stCxn id="254" idx="6"/>
              <a:endCxn id="260" idx="2"/>
            </p:cNvCxnSpPr>
            <p:nvPr/>
          </p:nvCxnSpPr>
          <p:spPr>
            <a:xfrm>
              <a:off x="5993594" y="1545936"/>
              <a:ext cx="525377" cy="3842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304A212E-3C58-439B-9BE2-E71E555EEFD9}"/>
                </a:ext>
              </a:extLst>
            </p:cNvPr>
            <p:cNvCxnSpPr>
              <a:stCxn id="253" idx="6"/>
              <a:endCxn id="260" idx="2"/>
            </p:cNvCxnSpPr>
            <p:nvPr/>
          </p:nvCxnSpPr>
          <p:spPr>
            <a:xfrm flipV="1">
              <a:off x="5993594" y="1584357"/>
              <a:ext cx="525377" cy="21131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D05735DF-358B-4468-831C-F5EA4879D688}"/>
                </a:ext>
              </a:extLst>
            </p:cNvPr>
            <p:cNvCxnSpPr>
              <a:stCxn id="252" idx="6"/>
              <a:endCxn id="260" idx="2"/>
            </p:cNvCxnSpPr>
            <p:nvPr/>
          </p:nvCxnSpPr>
          <p:spPr>
            <a:xfrm flipV="1">
              <a:off x="5993594" y="1584357"/>
              <a:ext cx="525377" cy="45912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4" name="Oval 263">
              <a:extLst>
                <a:ext uri="{FF2B5EF4-FFF2-40B4-BE49-F238E27FC236}">
                  <a16:creationId xmlns:a16="http://schemas.microsoft.com/office/drawing/2014/main" id="{843C7495-9C65-40C7-93BC-D797FC46B46F}"/>
                </a:ext>
              </a:extLst>
            </p:cNvPr>
            <p:cNvSpPr/>
            <p:nvPr/>
          </p:nvSpPr>
          <p:spPr>
            <a:xfrm>
              <a:off x="6518972" y="1743802"/>
              <a:ext cx="211690" cy="213236"/>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265" name="Straight Arrow Connector 264">
              <a:extLst>
                <a:ext uri="{FF2B5EF4-FFF2-40B4-BE49-F238E27FC236}">
                  <a16:creationId xmlns:a16="http://schemas.microsoft.com/office/drawing/2014/main" id="{A07AEEB5-451E-4F07-8552-78BDB329BDB7}"/>
                </a:ext>
              </a:extLst>
            </p:cNvPr>
            <p:cNvCxnSpPr>
              <a:stCxn id="254" idx="6"/>
              <a:endCxn id="264" idx="2"/>
            </p:cNvCxnSpPr>
            <p:nvPr/>
          </p:nvCxnSpPr>
          <p:spPr>
            <a:xfrm>
              <a:off x="5993594" y="1545936"/>
              <a:ext cx="525377" cy="30352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B06A43A3-794A-40D1-9E75-06F59149BA87}"/>
                </a:ext>
              </a:extLst>
            </p:cNvPr>
            <p:cNvCxnSpPr>
              <a:stCxn id="253" idx="6"/>
              <a:endCxn id="264" idx="2"/>
            </p:cNvCxnSpPr>
            <p:nvPr/>
          </p:nvCxnSpPr>
          <p:spPr>
            <a:xfrm>
              <a:off x="5993594" y="1795671"/>
              <a:ext cx="525377" cy="5378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A49C12F2-5190-4892-B8CD-297D9F8D8A3A}"/>
                </a:ext>
              </a:extLst>
            </p:cNvPr>
            <p:cNvCxnSpPr>
              <a:stCxn id="252" idx="6"/>
              <a:endCxn id="264" idx="2"/>
            </p:cNvCxnSpPr>
            <p:nvPr/>
          </p:nvCxnSpPr>
          <p:spPr>
            <a:xfrm flipV="1">
              <a:off x="5993594" y="1849460"/>
              <a:ext cx="525377" cy="19402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8" name="Oval 267">
              <a:extLst>
                <a:ext uri="{FF2B5EF4-FFF2-40B4-BE49-F238E27FC236}">
                  <a16:creationId xmlns:a16="http://schemas.microsoft.com/office/drawing/2014/main" id="{FA2912E9-3A81-4598-8009-C8093DA0859A}"/>
                </a:ext>
              </a:extLst>
            </p:cNvPr>
            <p:cNvSpPr/>
            <p:nvPr/>
          </p:nvSpPr>
          <p:spPr>
            <a:xfrm>
              <a:off x="6518972" y="2005063"/>
              <a:ext cx="211690" cy="213236"/>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269" name="Straight Arrow Connector 268">
              <a:extLst>
                <a:ext uri="{FF2B5EF4-FFF2-40B4-BE49-F238E27FC236}">
                  <a16:creationId xmlns:a16="http://schemas.microsoft.com/office/drawing/2014/main" id="{3BFE53C8-FBE4-4BB7-A26D-FD7C41504F44}"/>
                </a:ext>
              </a:extLst>
            </p:cNvPr>
            <p:cNvCxnSpPr>
              <a:stCxn id="254" idx="6"/>
              <a:endCxn id="268" idx="2"/>
            </p:cNvCxnSpPr>
            <p:nvPr/>
          </p:nvCxnSpPr>
          <p:spPr>
            <a:xfrm>
              <a:off x="5993594" y="1545936"/>
              <a:ext cx="525377" cy="56478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F94E9EE0-AD30-4655-83FF-A41DC7CF3E12}"/>
                </a:ext>
              </a:extLst>
            </p:cNvPr>
            <p:cNvCxnSpPr>
              <a:stCxn id="253" idx="6"/>
              <a:endCxn id="268" idx="2"/>
            </p:cNvCxnSpPr>
            <p:nvPr/>
          </p:nvCxnSpPr>
          <p:spPr>
            <a:xfrm>
              <a:off x="5993594" y="1795671"/>
              <a:ext cx="525377" cy="31505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1EFB8C6D-08CC-4775-81ED-609FB389B108}"/>
                </a:ext>
              </a:extLst>
            </p:cNvPr>
            <p:cNvCxnSpPr>
              <a:stCxn id="252" idx="6"/>
              <a:endCxn id="268" idx="2"/>
            </p:cNvCxnSpPr>
            <p:nvPr/>
          </p:nvCxnSpPr>
          <p:spPr>
            <a:xfrm>
              <a:off x="5993594" y="2043484"/>
              <a:ext cx="525377" cy="6723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2122B127-8293-4528-970B-4EC6FF222A03}"/>
                </a:ext>
              </a:extLst>
            </p:cNvPr>
            <p:cNvSpPr/>
            <p:nvPr/>
          </p:nvSpPr>
          <p:spPr>
            <a:xfrm>
              <a:off x="6518972" y="2275930"/>
              <a:ext cx="211690" cy="21323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273" name="Straight Arrow Connector 272">
              <a:extLst>
                <a:ext uri="{FF2B5EF4-FFF2-40B4-BE49-F238E27FC236}">
                  <a16:creationId xmlns:a16="http://schemas.microsoft.com/office/drawing/2014/main" id="{425CB382-E5E0-49DA-983A-953B98DB0E48}"/>
                </a:ext>
              </a:extLst>
            </p:cNvPr>
            <p:cNvCxnSpPr>
              <a:stCxn id="254" idx="6"/>
              <a:endCxn id="272" idx="2"/>
            </p:cNvCxnSpPr>
            <p:nvPr/>
          </p:nvCxnSpPr>
          <p:spPr>
            <a:xfrm>
              <a:off x="5993594" y="1545936"/>
              <a:ext cx="525377" cy="83565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57C1142A-DA81-462C-B935-1D6932553682}"/>
                </a:ext>
              </a:extLst>
            </p:cNvPr>
            <p:cNvCxnSpPr>
              <a:stCxn id="253" idx="6"/>
              <a:endCxn id="272" idx="2"/>
            </p:cNvCxnSpPr>
            <p:nvPr/>
          </p:nvCxnSpPr>
          <p:spPr>
            <a:xfrm>
              <a:off x="5993594" y="1795671"/>
              <a:ext cx="525377" cy="58591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2FFFC3D2-F9BA-4C73-A080-4D8BE47A3FAE}"/>
                </a:ext>
              </a:extLst>
            </p:cNvPr>
            <p:cNvCxnSpPr>
              <a:stCxn id="252" idx="6"/>
              <a:endCxn id="272" idx="2"/>
            </p:cNvCxnSpPr>
            <p:nvPr/>
          </p:nvCxnSpPr>
          <p:spPr>
            <a:xfrm>
              <a:off x="5993594" y="2043484"/>
              <a:ext cx="525377" cy="33810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6" name="Oval 275">
              <a:extLst>
                <a:ext uri="{FF2B5EF4-FFF2-40B4-BE49-F238E27FC236}">
                  <a16:creationId xmlns:a16="http://schemas.microsoft.com/office/drawing/2014/main" id="{F4A51AD1-1969-498B-A209-68C90A67F412}"/>
                </a:ext>
              </a:extLst>
            </p:cNvPr>
            <p:cNvSpPr/>
            <p:nvPr/>
          </p:nvSpPr>
          <p:spPr>
            <a:xfrm>
              <a:off x="7086686" y="1200150"/>
              <a:ext cx="211690" cy="21323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277" name="Straight Arrow Connector 276">
              <a:extLst>
                <a:ext uri="{FF2B5EF4-FFF2-40B4-BE49-F238E27FC236}">
                  <a16:creationId xmlns:a16="http://schemas.microsoft.com/office/drawing/2014/main" id="{BCC3F58F-61B3-488B-AE6E-737A678AB64A}"/>
                </a:ext>
              </a:extLst>
            </p:cNvPr>
            <p:cNvCxnSpPr>
              <a:stCxn id="255" idx="6"/>
              <a:endCxn id="276" idx="2"/>
            </p:cNvCxnSpPr>
            <p:nvPr/>
          </p:nvCxnSpPr>
          <p:spPr>
            <a:xfrm flipV="1">
              <a:off x="6730662" y="1307728"/>
              <a:ext cx="356024" cy="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7A09329F-A35B-4128-B9DF-F378E2069D0B}"/>
                </a:ext>
              </a:extLst>
            </p:cNvPr>
            <p:cNvCxnSpPr>
              <a:stCxn id="260" idx="6"/>
              <a:endCxn id="276" idx="2"/>
            </p:cNvCxnSpPr>
            <p:nvPr/>
          </p:nvCxnSpPr>
          <p:spPr>
            <a:xfrm flipV="1">
              <a:off x="6730662" y="1307728"/>
              <a:ext cx="356024" cy="27662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0AE0F2E-3687-44C8-8359-12E7278528B5}"/>
                </a:ext>
              </a:extLst>
            </p:cNvPr>
            <p:cNvCxnSpPr>
              <a:stCxn id="264" idx="6"/>
              <a:endCxn id="276" idx="2"/>
            </p:cNvCxnSpPr>
            <p:nvPr/>
          </p:nvCxnSpPr>
          <p:spPr>
            <a:xfrm flipV="1">
              <a:off x="6730662" y="1307728"/>
              <a:ext cx="356024" cy="54173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D7F449F3-D786-4AA1-9771-15B866714375}"/>
                </a:ext>
              </a:extLst>
            </p:cNvPr>
            <p:cNvCxnSpPr>
              <a:stCxn id="268" idx="6"/>
              <a:endCxn id="276" idx="2"/>
            </p:cNvCxnSpPr>
            <p:nvPr/>
          </p:nvCxnSpPr>
          <p:spPr>
            <a:xfrm flipV="1">
              <a:off x="6730662" y="1307728"/>
              <a:ext cx="356024" cy="80299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7C6D80E8-6D7F-491D-BC22-4E0948F45000}"/>
                </a:ext>
              </a:extLst>
            </p:cNvPr>
            <p:cNvCxnSpPr>
              <a:stCxn id="272" idx="6"/>
              <a:endCxn id="276" idx="2"/>
            </p:cNvCxnSpPr>
            <p:nvPr/>
          </p:nvCxnSpPr>
          <p:spPr>
            <a:xfrm flipV="1">
              <a:off x="6730662" y="1307728"/>
              <a:ext cx="356024" cy="107385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2" name="Oval 281">
              <a:extLst>
                <a:ext uri="{FF2B5EF4-FFF2-40B4-BE49-F238E27FC236}">
                  <a16:creationId xmlns:a16="http://schemas.microsoft.com/office/drawing/2014/main" id="{671C9CB3-855A-4170-BB8C-52465304E9CD}"/>
                </a:ext>
              </a:extLst>
            </p:cNvPr>
            <p:cNvSpPr/>
            <p:nvPr/>
          </p:nvSpPr>
          <p:spPr>
            <a:xfrm>
              <a:off x="7086686" y="1480621"/>
              <a:ext cx="211690" cy="21323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283" name="Straight Arrow Connector 282">
              <a:extLst>
                <a:ext uri="{FF2B5EF4-FFF2-40B4-BE49-F238E27FC236}">
                  <a16:creationId xmlns:a16="http://schemas.microsoft.com/office/drawing/2014/main" id="{54B2848C-6DD9-4DE5-AF4B-3BB920FD3BB7}"/>
                </a:ext>
              </a:extLst>
            </p:cNvPr>
            <p:cNvCxnSpPr>
              <a:stCxn id="260" idx="6"/>
              <a:endCxn id="282" idx="2"/>
            </p:cNvCxnSpPr>
            <p:nvPr/>
          </p:nvCxnSpPr>
          <p:spPr>
            <a:xfrm>
              <a:off x="6730662" y="1584357"/>
              <a:ext cx="356024" cy="384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E18AA0F8-D883-4470-A8A6-4BA8A973355E}"/>
                </a:ext>
              </a:extLst>
            </p:cNvPr>
            <p:cNvCxnSpPr>
              <a:stCxn id="264" idx="6"/>
              <a:endCxn id="282" idx="2"/>
            </p:cNvCxnSpPr>
            <p:nvPr/>
          </p:nvCxnSpPr>
          <p:spPr>
            <a:xfrm flipV="1">
              <a:off x="6730662" y="1588199"/>
              <a:ext cx="356024" cy="2612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95969BC-8FE5-4914-87FB-E8E6B7D55FB2}"/>
                </a:ext>
              </a:extLst>
            </p:cNvPr>
            <p:cNvCxnSpPr>
              <a:stCxn id="268" idx="6"/>
              <a:endCxn id="282" idx="2"/>
            </p:cNvCxnSpPr>
            <p:nvPr/>
          </p:nvCxnSpPr>
          <p:spPr>
            <a:xfrm flipV="1">
              <a:off x="6730662" y="1588199"/>
              <a:ext cx="356024" cy="52252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B05D37B9-6172-487F-BBAD-F29DACB0F443}"/>
                </a:ext>
              </a:extLst>
            </p:cNvPr>
            <p:cNvCxnSpPr>
              <a:stCxn id="272" idx="6"/>
              <a:endCxn id="288" idx="2"/>
            </p:cNvCxnSpPr>
            <p:nvPr/>
          </p:nvCxnSpPr>
          <p:spPr>
            <a:xfrm flipV="1">
              <a:off x="6730662" y="1845618"/>
              <a:ext cx="357949" cy="53596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52C1C57E-0A8C-4EF7-8307-15CD91189B52}"/>
                </a:ext>
              </a:extLst>
            </p:cNvPr>
            <p:cNvCxnSpPr>
              <a:stCxn id="255" idx="6"/>
              <a:endCxn id="282" idx="2"/>
            </p:cNvCxnSpPr>
            <p:nvPr/>
          </p:nvCxnSpPr>
          <p:spPr>
            <a:xfrm>
              <a:off x="6730662" y="1307728"/>
              <a:ext cx="356024" cy="28047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459B0185-9F24-42A3-B922-EB3D2182C05E}"/>
                </a:ext>
              </a:extLst>
            </p:cNvPr>
            <p:cNvSpPr/>
            <p:nvPr/>
          </p:nvSpPr>
          <p:spPr>
            <a:xfrm>
              <a:off x="7088611" y="1738040"/>
              <a:ext cx="211690" cy="21323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289" name="Straight Arrow Connector 288">
              <a:extLst>
                <a:ext uri="{FF2B5EF4-FFF2-40B4-BE49-F238E27FC236}">
                  <a16:creationId xmlns:a16="http://schemas.microsoft.com/office/drawing/2014/main" id="{AC0F4A02-F4EE-4F4B-A6B4-335EA79C1328}"/>
                </a:ext>
              </a:extLst>
            </p:cNvPr>
            <p:cNvCxnSpPr>
              <a:stCxn id="264" idx="6"/>
              <a:endCxn id="288" idx="2"/>
            </p:cNvCxnSpPr>
            <p:nvPr/>
          </p:nvCxnSpPr>
          <p:spPr>
            <a:xfrm flipV="1">
              <a:off x="6730662" y="1845618"/>
              <a:ext cx="357949" cy="384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2A2A95D2-5062-4D94-BF50-3883B5A4E0FE}"/>
                </a:ext>
              </a:extLst>
            </p:cNvPr>
            <p:cNvCxnSpPr>
              <a:stCxn id="268" idx="6"/>
              <a:endCxn id="288" idx="2"/>
            </p:cNvCxnSpPr>
            <p:nvPr/>
          </p:nvCxnSpPr>
          <p:spPr>
            <a:xfrm flipV="1">
              <a:off x="6730662" y="1845618"/>
              <a:ext cx="357949" cy="26510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65E9012C-CA91-4376-A045-D511DF0D16AF}"/>
                </a:ext>
              </a:extLst>
            </p:cNvPr>
            <p:cNvCxnSpPr>
              <a:stCxn id="272" idx="6"/>
              <a:endCxn id="288" idx="2"/>
            </p:cNvCxnSpPr>
            <p:nvPr/>
          </p:nvCxnSpPr>
          <p:spPr>
            <a:xfrm flipV="1">
              <a:off x="6730662" y="1845618"/>
              <a:ext cx="357949" cy="53596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0CDB5966-E0A4-4763-8EF8-7E0DE03E6794}"/>
                </a:ext>
              </a:extLst>
            </p:cNvPr>
            <p:cNvCxnSpPr>
              <a:stCxn id="260" idx="6"/>
              <a:endCxn id="288" idx="2"/>
            </p:cNvCxnSpPr>
            <p:nvPr/>
          </p:nvCxnSpPr>
          <p:spPr>
            <a:xfrm>
              <a:off x="6730662" y="1584357"/>
              <a:ext cx="357949" cy="2612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F8EB68BB-EA7C-4FCD-8AEE-FE551FBAB7AC}"/>
                </a:ext>
              </a:extLst>
            </p:cNvPr>
            <p:cNvCxnSpPr>
              <a:stCxn id="255" idx="6"/>
              <a:endCxn id="288" idx="2"/>
            </p:cNvCxnSpPr>
            <p:nvPr/>
          </p:nvCxnSpPr>
          <p:spPr>
            <a:xfrm>
              <a:off x="6730662" y="1307728"/>
              <a:ext cx="357949" cy="53789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4" name="Oval 293">
              <a:extLst>
                <a:ext uri="{FF2B5EF4-FFF2-40B4-BE49-F238E27FC236}">
                  <a16:creationId xmlns:a16="http://schemas.microsoft.com/office/drawing/2014/main" id="{0CE2E726-6747-473E-8B89-4D1288B59E36}"/>
                </a:ext>
              </a:extLst>
            </p:cNvPr>
            <p:cNvSpPr/>
            <p:nvPr/>
          </p:nvSpPr>
          <p:spPr>
            <a:xfrm>
              <a:off x="7086686" y="1997379"/>
              <a:ext cx="211690" cy="213236"/>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295" name="Straight Arrow Connector 294">
              <a:extLst>
                <a:ext uri="{FF2B5EF4-FFF2-40B4-BE49-F238E27FC236}">
                  <a16:creationId xmlns:a16="http://schemas.microsoft.com/office/drawing/2014/main" id="{D27CFF5C-2354-4425-A145-2FC500E3629F}"/>
                </a:ext>
              </a:extLst>
            </p:cNvPr>
            <p:cNvCxnSpPr>
              <a:stCxn id="268" idx="6"/>
              <a:endCxn id="294" idx="2"/>
            </p:cNvCxnSpPr>
            <p:nvPr/>
          </p:nvCxnSpPr>
          <p:spPr>
            <a:xfrm flipV="1">
              <a:off x="6730662" y="2103037"/>
              <a:ext cx="356024" cy="768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DC4EAD6E-16EA-43B0-B08D-90F6D3AF5E93}"/>
                </a:ext>
              </a:extLst>
            </p:cNvPr>
            <p:cNvCxnSpPr>
              <a:stCxn id="272" idx="6"/>
              <a:endCxn id="294" idx="2"/>
            </p:cNvCxnSpPr>
            <p:nvPr/>
          </p:nvCxnSpPr>
          <p:spPr>
            <a:xfrm flipV="1">
              <a:off x="6730662" y="2103037"/>
              <a:ext cx="356024" cy="27855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485367F1-34CA-4275-BD89-0A7E7F7F597E}"/>
                </a:ext>
              </a:extLst>
            </p:cNvPr>
            <p:cNvCxnSpPr>
              <a:stCxn id="264" idx="6"/>
              <a:endCxn id="294" idx="2"/>
            </p:cNvCxnSpPr>
            <p:nvPr/>
          </p:nvCxnSpPr>
          <p:spPr>
            <a:xfrm>
              <a:off x="6730662" y="1849460"/>
              <a:ext cx="356024" cy="25357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23ACD9C7-5E68-4810-BC21-868AF3F695C0}"/>
                </a:ext>
              </a:extLst>
            </p:cNvPr>
            <p:cNvCxnSpPr>
              <a:stCxn id="260" idx="6"/>
              <a:endCxn id="294" idx="2"/>
            </p:cNvCxnSpPr>
            <p:nvPr/>
          </p:nvCxnSpPr>
          <p:spPr>
            <a:xfrm>
              <a:off x="6730662" y="1584357"/>
              <a:ext cx="356024" cy="51868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9" name="Straight Arrow Connector 298">
              <a:extLst>
                <a:ext uri="{FF2B5EF4-FFF2-40B4-BE49-F238E27FC236}">
                  <a16:creationId xmlns:a16="http://schemas.microsoft.com/office/drawing/2014/main" id="{B74C7097-28A4-453F-A979-693D43169473}"/>
                </a:ext>
              </a:extLst>
            </p:cNvPr>
            <p:cNvCxnSpPr>
              <a:stCxn id="255" idx="6"/>
              <a:endCxn id="294" idx="2"/>
            </p:cNvCxnSpPr>
            <p:nvPr/>
          </p:nvCxnSpPr>
          <p:spPr>
            <a:xfrm>
              <a:off x="6730662" y="1307728"/>
              <a:ext cx="356024" cy="79530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0" name="Oval 299">
              <a:extLst>
                <a:ext uri="{FF2B5EF4-FFF2-40B4-BE49-F238E27FC236}">
                  <a16:creationId xmlns:a16="http://schemas.microsoft.com/office/drawing/2014/main" id="{E84BA969-AACF-4C2E-A7B7-85D354B8F47F}"/>
                </a:ext>
              </a:extLst>
            </p:cNvPr>
            <p:cNvSpPr/>
            <p:nvPr/>
          </p:nvSpPr>
          <p:spPr>
            <a:xfrm>
              <a:off x="7086686" y="2281692"/>
              <a:ext cx="211690" cy="213236"/>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301" name="Straight Arrow Connector 300">
              <a:extLst>
                <a:ext uri="{FF2B5EF4-FFF2-40B4-BE49-F238E27FC236}">
                  <a16:creationId xmlns:a16="http://schemas.microsoft.com/office/drawing/2014/main" id="{1E157345-BAD9-47E6-B692-FD8C5F205DA7}"/>
                </a:ext>
              </a:extLst>
            </p:cNvPr>
            <p:cNvCxnSpPr>
              <a:stCxn id="272" idx="6"/>
              <a:endCxn id="300" idx="2"/>
            </p:cNvCxnSpPr>
            <p:nvPr/>
          </p:nvCxnSpPr>
          <p:spPr>
            <a:xfrm>
              <a:off x="6730662" y="2381586"/>
              <a:ext cx="356024" cy="576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19526380-2BE8-4C50-9554-53B15CE6665C}"/>
                </a:ext>
              </a:extLst>
            </p:cNvPr>
            <p:cNvCxnSpPr>
              <a:stCxn id="268" idx="6"/>
              <a:endCxn id="300" idx="2"/>
            </p:cNvCxnSpPr>
            <p:nvPr/>
          </p:nvCxnSpPr>
          <p:spPr>
            <a:xfrm>
              <a:off x="6730662" y="2110721"/>
              <a:ext cx="356024" cy="27662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0679CDF-B387-473A-808C-6CDBE5DF287A}"/>
                </a:ext>
              </a:extLst>
            </p:cNvPr>
            <p:cNvCxnSpPr>
              <a:stCxn id="264" idx="6"/>
              <a:endCxn id="300" idx="2"/>
            </p:cNvCxnSpPr>
            <p:nvPr/>
          </p:nvCxnSpPr>
          <p:spPr>
            <a:xfrm>
              <a:off x="6730662" y="1849460"/>
              <a:ext cx="356024" cy="53789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C1484ED1-C422-41C9-9E1C-FD79EF175358}"/>
                </a:ext>
              </a:extLst>
            </p:cNvPr>
            <p:cNvCxnSpPr>
              <a:stCxn id="260" idx="6"/>
              <a:endCxn id="300" idx="2"/>
            </p:cNvCxnSpPr>
            <p:nvPr/>
          </p:nvCxnSpPr>
          <p:spPr>
            <a:xfrm>
              <a:off x="6730662" y="1584357"/>
              <a:ext cx="356024" cy="80299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5" name="Straight Arrow Connector 304">
              <a:extLst>
                <a:ext uri="{FF2B5EF4-FFF2-40B4-BE49-F238E27FC236}">
                  <a16:creationId xmlns:a16="http://schemas.microsoft.com/office/drawing/2014/main" id="{BE9BFECD-7062-4D1B-A461-B9CE07A609AA}"/>
                </a:ext>
              </a:extLst>
            </p:cNvPr>
            <p:cNvCxnSpPr>
              <a:stCxn id="255" idx="6"/>
              <a:endCxn id="300" idx="2"/>
            </p:cNvCxnSpPr>
            <p:nvPr/>
          </p:nvCxnSpPr>
          <p:spPr>
            <a:xfrm>
              <a:off x="6730662" y="1307728"/>
              <a:ext cx="356024" cy="107962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0" name="Oval 329">
              <a:extLst>
                <a:ext uri="{FF2B5EF4-FFF2-40B4-BE49-F238E27FC236}">
                  <a16:creationId xmlns:a16="http://schemas.microsoft.com/office/drawing/2014/main" id="{2DC06A13-DEE6-41EB-9635-419ECE97C722}"/>
                </a:ext>
              </a:extLst>
            </p:cNvPr>
            <p:cNvSpPr/>
            <p:nvPr/>
          </p:nvSpPr>
          <p:spPr>
            <a:xfrm>
              <a:off x="8454976" y="1332701"/>
              <a:ext cx="213614" cy="213236"/>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331" name="Straight Arrow Connector 330">
              <a:extLst>
                <a:ext uri="{FF2B5EF4-FFF2-40B4-BE49-F238E27FC236}">
                  <a16:creationId xmlns:a16="http://schemas.microsoft.com/office/drawing/2014/main" id="{3A352CFC-C991-435E-A204-45235D75ADE3}"/>
                </a:ext>
              </a:extLst>
            </p:cNvPr>
            <p:cNvCxnSpPr>
              <a:endCxn id="330" idx="2"/>
            </p:cNvCxnSpPr>
            <p:nvPr/>
          </p:nvCxnSpPr>
          <p:spPr>
            <a:xfrm>
              <a:off x="7871865" y="1307728"/>
              <a:ext cx="583111" cy="13255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367249B1-693E-48D5-8B9F-A405F41A8341}"/>
                </a:ext>
              </a:extLst>
            </p:cNvPr>
            <p:cNvCxnSpPr>
              <a:endCxn id="330" idx="2"/>
            </p:cNvCxnSpPr>
            <p:nvPr/>
          </p:nvCxnSpPr>
          <p:spPr>
            <a:xfrm flipV="1">
              <a:off x="7871865" y="1440279"/>
              <a:ext cx="583111" cy="14792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55A6EEAA-0BF5-4DEF-A286-72495E95E50F}"/>
                </a:ext>
              </a:extLst>
            </p:cNvPr>
            <p:cNvCxnSpPr>
              <a:endCxn id="330" idx="2"/>
            </p:cNvCxnSpPr>
            <p:nvPr/>
          </p:nvCxnSpPr>
          <p:spPr>
            <a:xfrm flipV="1">
              <a:off x="7871865" y="1440279"/>
              <a:ext cx="583111" cy="40533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844C2C24-178E-4D63-BCC6-D35328366118}"/>
                </a:ext>
              </a:extLst>
            </p:cNvPr>
            <p:cNvCxnSpPr>
              <a:endCxn id="330" idx="2"/>
            </p:cNvCxnSpPr>
            <p:nvPr/>
          </p:nvCxnSpPr>
          <p:spPr>
            <a:xfrm flipV="1">
              <a:off x="7871865" y="1440279"/>
              <a:ext cx="583111" cy="66275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A24D3393-953A-426C-B560-841D56ACD94F}"/>
                </a:ext>
              </a:extLst>
            </p:cNvPr>
            <p:cNvCxnSpPr>
              <a:endCxn id="330" idx="2"/>
            </p:cNvCxnSpPr>
            <p:nvPr/>
          </p:nvCxnSpPr>
          <p:spPr>
            <a:xfrm flipV="1">
              <a:off x="7871865" y="1440279"/>
              <a:ext cx="583111" cy="94707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6" name="Oval 335">
              <a:extLst>
                <a:ext uri="{FF2B5EF4-FFF2-40B4-BE49-F238E27FC236}">
                  <a16:creationId xmlns:a16="http://schemas.microsoft.com/office/drawing/2014/main" id="{B04F4F31-3F1A-49AB-A765-DC02ECFF8ED6}"/>
                </a:ext>
              </a:extLst>
            </p:cNvPr>
            <p:cNvSpPr/>
            <p:nvPr/>
          </p:nvSpPr>
          <p:spPr>
            <a:xfrm>
              <a:off x="8454976" y="1611252"/>
              <a:ext cx="213614" cy="215156"/>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337" name="Straight Arrow Connector 336">
              <a:extLst>
                <a:ext uri="{FF2B5EF4-FFF2-40B4-BE49-F238E27FC236}">
                  <a16:creationId xmlns:a16="http://schemas.microsoft.com/office/drawing/2014/main" id="{61587FFF-7BFD-4F70-AC75-CE2943DC2BB8}"/>
                </a:ext>
              </a:extLst>
            </p:cNvPr>
            <p:cNvCxnSpPr>
              <a:endCxn id="336" idx="2"/>
            </p:cNvCxnSpPr>
            <p:nvPr/>
          </p:nvCxnSpPr>
          <p:spPr>
            <a:xfrm>
              <a:off x="7871865" y="1586278"/>
              <a:ext cx="583111" cy="13255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8C799607-F2DA-4BEB-BC6F-28EB82885231}"/>
                </a:ext>
              </a:extLst>
            </p:cNvPr>
            <p:cNvCxnSpPr>
              <a:endCxn id="336" idx="2"/>
            </p:cNvCxnSpPr>
            <p:nvPr/>
          </p:nvCxnSpPr>
          <p:spPr>
            <a:xfrm flipV="1">
              <a:off x="7871865" y="1718830"/>
              <a:ext cx="583111" cy="1479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D05083EB-B2DE-43ED-A098-068436A5A85A}"/>
                </a:ext>
              </a:extLst>
            </p:cNvPr>
            <p:cNvCxnSpPr>
              <a:endCxn id="336" idx="2"/>
            </p:cNvCxnSpPr>
            <p:nvPr/>
          </p:nvCxnSpPr>
          <p:spPr>
            <a:xfrm flipV="1">
              <a:off x="7871865" y="1718830"/>
              <a:ext cx="583111" cy="40533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DAF35E8E-B365-4386-9280-9980592CCE13}"/>
                </a:ext>
              </a:extLst>
            </p:cNvPr>
            <p:cNvCxnSpPr>
              <a:endCxn id="336" idx="2"/>
            </p:cNvCxnSpPr>
            <p:nvPr/>
          </p:nvCxnSpPr>
          <p:spPr>
            <a:xfrm flipV="1">
              <a:off x="7871865" y="1718830"/>
              <a:ext cx="583111" cy="66467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870A68D5-E0C7-40E8-8C5B-7A7A095D2548}"/>
                </a:ext>
              </a:extLst>
            </p:cNvPr>
            <p:cNvCxnSpPr>
              <a:endCxn id="336" idx="2"/>
            </p:cNvCxnSpPr>
            <p:nvPr/>
          </p:nvCxnSpPr>
          <p:spPr>
            <a:xfrm>
              <a:off x="7871865" y="1307728"/>
              <a:ext cx="583111" cy="41110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2" name="Oval 341">
              <a:extLst>
                <a:ext uri="{FF2B5EF4-FFF2-40B4-BE49-F238E27FC236}">
                  <a16:creationId xmlns:a16="http://schemas.microsoft.com/office/drawing/2014/main" id="{A30D5B6E-E446-4896-BB4D-CE55F69E165F}"/>
                </a:ext>
              </a:extLst>
            </p:cNvPr>
            <p:cNvSpPr/>
            <p:nvPr/>
          </p:nvSpPr>
          <p:spPr>
            <a:xfrm>
              <a:off x="8454976" y="1866749"/>
              <a:ext cx="213614" cy="213236"/>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343" name="Straight Arrow Connector 342">
              <a:extLst>
                <a:ext uri="{FF2B5EF4-FFF2-40B4-BE49-F238E27FC236}">
                  <a16:creationId xmlns:a16="http://schemas.microsoft.com/office/drawing/2014/main" id="{3FC9243F-E61C-4FD2-9FEE-8E200687C41E}"/>
                </a:ext>
              </a:extLst>
            </p:cNvPr>
            <p:cNvCxnSpPr>
              <a:endCxn id="342" idx="2"/>
            </p:cNvCxnSpPr>
            <p:nvPr/>
          </p:nvCxnSpPr>
          <p:spPr>
            <a:xfrm>
              <a:off x="7871865" y="1839854"/>
              <a:ext cx="583111" cy="13255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4" name="Straight Arrow Connector 343">
              <a:extLst>
                <a:ext uri="{FF2B5EF4-FFF2-40B4-BE49-F238E27FC236}">
                  <a16:creationId xmlns:a16="http://schemas.microsoft.com/office/drawing/2014/main" id="{DA8DC8CF-2300-4AB0-A65D-95CC8ED52ED0}"/>
                </a:ext>
              </a:extLst>
            </p:cNvPr>
            <p:cNvCxnSpPr>
              <a:endCxn id="342" idx="2"/>
            </p:cNvCxnSpPr>
            <p:nvPr/>
          </p:nvCxnSpPr>
          <p:spPr>
            <a:xfrm flipV="1">
              <a:off x="7871865" y="1972406"/>
              <a:ext cx="583111" cy="1479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433F805A-879C-4AD1-BF36-148752DA400E}"/>
                </a:ext>
              </a:extLst>
            </p:cNvPr>
            <p:cNvCxnSpPr>
              <a:endCxn id="342" idx="2"/>
            </p:cNvCxnSpPr>
            <p:nvPr/>
          </p:nvCxnSpPr>
          <p:spPr>
            <a:xfrm flipV="1">
              <a:off x="7871865" y="1972406"/>
              <a:ext cx="583111" cy="40533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6" name="Straight Arrow Connector 345">
              <a:extLst>
                <a:ext uri="{FF2B5EF4-FFF2-40B4-BE49-F238E27FC236}">
                  <a16:creationId xmlns:a16="http://schemas.microsoft.com/office/drawing/2014/main" id="{10CB4FB0-2603-4D9B-B114-28A7D288923F}"/>
                </a:ext>
              </a:extLst>
            </p:cNvPr>
            <p:cNvCxnSpPr>
              <a:endCxn id="342" idx="2"/>
            </p:cNvCxnSpPr>
            <p:nvPr/>
          </p:nvCxnSpPr>
          <p:spPr>
            <a:xfrm>
              <a:off x="7871865" y="1588199"/>
              <a:ext cx="583111" cy="38420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D475EBE1-7DEE-4DFA-8018-012B490FDCA0}"/>
                </a:ext>
              </a:extLst>
            </p:cNvPr>
            <p:cNvCxnSpPr>
              <a:endCxn id="342" idx="2"/>
            </p:cNvCxnSpPr>
            <p:nvPr/>
          </p:nvCxnSpPr>
          <p:spPr>
            <a:xfrm>
              <a:off x="7871865" y="1307728"/>
              <a:ext cx="583111" cy="66467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8" name="Oval 347">
              <a:extLst>
                <a:ext uri="{FF2B5EF4-FFF2-40B4-BE49-F238E27FC236}">
                  <a16:creationId xmlns:a16="http://schemas.microsoft.com/office/drawing/2014/main" id="{0E3D687B-7527-4B3D-9D0B-6A0AAB369CC5}"/>
                </a:ext>
              </a:extLst>
            </p:cNvPr>
            <p:cNvSpPr/>
            <p:nvPr/>
          </p:nvSpPr>
          <p:spPr>
            <a:xfrm>
              <a:off x="8454976" y="2135694"/>
              <a:ext cx="213614" cy="213236"/>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349" name="Straight Arrow Connector 348">
              <a:extLst>
                <a:ext uri="{FF2B5EF4-FFF2-40B4-BE49-F238E27FC236}">
                  <a16:creationId xmlns:a16="http://schemas.microsoft.com/office/drawing/2014/main" id="{D2BCDB6A-BBD1-410D-85D2-5C7F2FB70356}"/>
                </a:ext>
              </a:extLst>
            </p:cNvPr>
            <p:cNvCxnSpPr>
              <a:endCxn id="348" idx="2"/>
            </p:cNvCxnSpPr>
            <p:nvPr/>
          </p:nvCxnSpPr>
          <p:spPr>
            <a:xfrm>
              <a:off x="7871865" y="2108799"/>
              <a:ext cx="583111" cy="13255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70A0338C-3208-4E5C-A906-C740BFBB51CC}"/>
                </a:ext>
              </a:extLst>
            </p:cNvPr>
            <p:cNvCxnSpPr>
              <a:endCxn id="348" idx="2"/>
            </p:cNvCxnSpPr>
            <p:nvPr/>
          </p:nvCxnSpPr>
          <p:spPr>
            <a:xfrm flipV="1">
              <a:off x="7871865" y="2241351"/>
              <a:ext cx="583111" cy="14791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1" name="Straight Arrow Connector 350">
              <a:extLst>
                <a:ext uri="{FF2B5EF4-FFF2-40B4-BE49-F238E27FC236}">
                  <a16:creationId xmlns:a16="http://schemas.microsoft.com/office/drawing/2014/main" id="{2FF4F9BF-66E5-47CB-80AD-E6725A013967}"/>
                </a:ext>
              </a:extLst>
            </p:cNvPr>
            <p:cNvCxnSpPr>
              <a:endCxn id="348" idx="2"/>
            </p:cNvCxnSpPr>
            <p:nvPr/>
          </p:nvCxnSpPr>
          <p:spPr>
            <a:xfrm>
              <a:off x="7871865" y="1845618"/>
              <a:ext cx="583111" cy="39573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E1C96825-DD78-43E0-B5A9-CCC7DE2CF94F}"/>
                </a:ext>
              </a:extLst>
            </p:cNvPr>
            <p:cNvCxnSpPr>
              <a:endCxn id="348" idx="2"/>
            </p:cNvCxnSpPr>
            <p:nvPr/>
          </p:nvCxnSpPr>
          <p:spPr>
            <a:xfrm>
              <a:off x="7871865" y="1588199"/>
              <a:ext cx="583111" cy="65315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B0C33181-89B1-4731-BA71-255B03DDA4FE}"/>
                </a:ext>
              </a:extLst>
            </p:cNvPr>
            <p:cNvCxnSpPr>
              <a:endCxn id="348" idx="2"/>
            </p:cNvCxnSpPr>
            <p:nvPr/>
          </p:nvCxnSpPr>
          <p:spPr>
            <a:xfrm>
              <a:off x="7871865" y="1307728"/>
              <a:ext cx="583111" cy="93362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0" name="Oval 399">
              <a:extLst>
                <a:ext uri="{FF2B5EF4-FFF2-40B4-BE49-F238E27FC236}">
                  <a16:creationId xmlns:a16="http://schemas.microsoft.com/office/drawing/2014/main" id="{7A0EF58A-B366-4447-AA06-5E1342483050}"/>
                </a:ext>
              </a:extLst>
            </p:cNvPr>
            <p:cNvSpPr/>
            <p:nvPr/>
          </p:nvSpPr>
          <p:spPr>
            <a:xfrm>
              <a:off x="7086686" y="1200150"/>
              <a:ext cx="211690" cy="21323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sp>
          <p:nvSpPr>
            <p:cNvPr id="401" name="Oval 400">
              <a:extLst>
                <a:ext uri="{FF2B5EF4-FFF2-40B4-BE49-F238E27FC236}">
                  <a16:creationId xmlns:a16="http://schemas.microsoft.com/office/drawing/2014/main" id="{AFDA6E82-FC61-48C5-9BC6-F04514CF09F0}"/>
                </a:ext>
              </a:extLst>
            </p:cNvPr>
            <p:cNvSpPr/>
            <p:nvPr/>
          </p:nvSpPr>
          <p:spPr>
            <a:xfrm>
              <a:off x="7086686" y="1476779"/>
              <a:ext cx="211690" cy="21323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sp>
          <p:nvSpPr>
            <p:cNvPr id="402" name="Oval 401">
              <a:extLst>
                <a:ext uri="{FF2B5EF4-FFF2-40B4-BE49-F238E27FC236}">
                  <a16:creationId xmlns:a16="http://schemas.microsoft.com/office/drawing/2014/main" id="{8726D386-96C1-4BA6-B1A7-9F5289190D4E}"/>
                </a:ext>
              </a:extLst>
            </p:cNvPr>
            <p:cNvSpPr/>
            <p:nvPr/>
          </p:nvSpPr>
          <p:spPr>
            <a:xfrm>
              <a:off x="7086686" y="1743802"/>
              <a:ext cx="211690" cy="213236"/>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sp>
          <p:nvSpPr>
            <p:cNvPr id="403" name="Oval 402">
              <a:extLst>
                <a:ext uri="{FF2B5EF4-FFF2-40B4-BE49-F238E27FC236}">
                  <a16:creationId xmlns:a16="http://schemas.microsoft.com/office/drawing/2014/main" id="{844D1CF3-D5B8-4317-881B-692FBA92F8F9}"/>
                </a:ext>
              </a:extLst>
            </p:cNvPr>
            <p:cNvSpPr/>
            <p:nvPr/>
          </p:nvSpPr>
          <p:spPr>
            <a:xfrm>
              <a:off x="7086686" y="2005063"/>
              <a:ext cx="211690" cy="213236"/>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sp>
          <p:nvSpPr>
            <p:cNvPr id="404" name="Oval 403">
              <a:extLst>
                <a:ext uri="{FF2B5EF4-FFF2-40B4-BE49-F238E27FC236}">
                  <a16:creationId xmlns:a16="http://schemas.microsoft.com/office/drawing/2014/main" id="{85F88C75-E5D6-4FA2-892B-79FD13CBB4AC}"/>
                </a:ext>
              </a:extLst>
            </p:cNvPr>
            <p:cNvSpPr/>
            <p:nvPr/>
          </p:nvSpPr>
          <p:spPr>
            <a:xfrm>
              <a:off x="7086686" y="2275930"/>
              <a:ext cx="211690" cy="21323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sp>
          <p:nvSpPr>
            <p:cNvPr id="405" name="Oval 404">
              <a:extLst>
                <a:ext uri="{FF2B5EF4-FFF2-40B4-BE49-F238E27FC236}">
                  <a16:creationId xmlns:a16="http://schemas.microsoft.com/office/drawing/2014/main" id="{393E89CD-CBC7-4F67-917B-6785BECF7648}"/>
                </a:ext>
              </a:extLst>
            </p:cNvPr>
            <p:cNvSpPr/>
            <p:nvPr/>
          </p:nvSpPr>
          <p:spPr>
            <a:xfrm>
              <a:off x="7654402" y="1200150"/>
              <a:ext cx="213614" cy="21323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406" name="Straight Arrow Connector 405">
              <a:extLst>
                <a:ext uri="{FF2B5EF4-FFF2-40B4-BE49-F238E27FC236}">
                  <a16:creationId xmlns:a16="http://schemas.microsoft.com/office/drawing/2014/main" id="{1C83BCC8-6388-4E78-8C16-419148D8A5A0}"/>
                </a:ext>
              </a:extLst>
            </p:cNvPr>
            <p:cNvCxnSpPr>
              <a:stCxn id="400" idx="6"/>
              <a:endCxn id="405" idx="2"/>
            </p:cNvCxnSpPr>
            <p:nvPr/>
          </p:nvCxnSpPr>
          <p:spPr>
            <a:xfrm flipV="1">
              <a:off x="7298376" y="1307728"/>
              <a:ext cx="356025" cy="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7" name="Straight Arrow Connector 406">
              <a:extLst>
                <a:ext uri="{FF2B5EF4-FFF2-40B4-BE49-F238E27FC236}">
                  <a16:creationId xmlns:a16="http://schemas.microsoft.com/office/drawing/2014/main" id="{20B6BEC1-3FA3-4B54-8B41-71B3410A99D4}"/>
                </a:ext>
              </a:extLst>
            </p:cNvPr>
            <p:cNvCxnSpPr>
              <a:stCxn id="401" idx="6"/>
              <a:endCxn id="405" idx="2"/>
            </p:cNvCxnSpPr>
            <p:nvPr/>
          </p:nvCxnSpPr>
          <p:spPr>
            <a:xfrm flipV="1">
              <a:off x="7298376" y="1307728"/>
              <a:ext cx="356025" cy="27662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8" name="Straight Arrow Connector 407">
              <a:extLst>
                <a:ext uri="{FF2B5EF4-FFF2-40B4-BE49-F238E27FC236}">
                  <a16:creationId xmlns:a16="http://schemas.microsoft.com/office/drawing/2014/main" id="{E7F239EA-A532-4B06-BACD-F29E397EBACF}"/>
                </a:ext>
              </a:extLst>
            </p:cNvPr>
            <p:cNvCxnSpPr>
              <a:stCxn id="402" idx="6"/>
              <a:endCxn id="405" idx="2"/>
            </p:cNvCxnSpPr>
            <p:nvPr/>
          </p:nvCxnSpPr>
          <p:spPr>
            <a:xfrm flipV="1">
              <a:off x="7298376" y="1307728"/>
              <a:ext cx="356025" cy="54173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9" name="Straight Arrow Connector 408">
              <a:extLst>
                <a:ext uri="{FF2B5EF4-FFF2-40B4-BE49-F238E27FC236}">
                  <a16:creationId xmlns:a16="http://schemas.microsoft.com/office/drawing/2014/main" id="{E0F80919-9750-456D-AE86-ADE9462C3F40}"/>
                </a:ext>
              </a:extLst>
            </p:cNvPr>
            <p:cNvCxnSpPr>
              <a:stCxn id="403" idx="6"/>
              <a:endCxn id="405" idx="2"/>
            </p:cNvCxnSpPr>
            <p:nvPr/>
          </p:nvCxnSpPr>
          <p:spPr>
            <a:xfrm flipV="1">
              <a:off x="7298376" y="1307728"/>
              <a:ext cx="356025" cy="80299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0" name="Straight Arrow Connector 409">
              <a:extLst>
                <a:ext uri="{FF2B5EF4-FFF2-40B4-BE49-F238E27FC236}">
                  <a16:creationId xmlns:a16="http://schemas.microsoft.com/office/drawing/2014/main" id="{FF547E1C-43FE-4DB8-98BD-2BA7EF1ECB6C}"/>
                </a:ext>
              </a:extLst>
            </p:cNvPr>
            <p:cNvCxnSpPr>
              <a:stCxn id="404" idx="6"/>
              <a:endCxn id="405" idx="2"/>
            </p:cNvCxnSpPr>
            <p:nvPr/>
          </p:nvCxnSpPr>
          <p:spPr>
            <a:xfrm flipV="1">
              <a:off x="7298376" y="1307728"/>
              <a:ext cx="356025" cy="107385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1" name="Oval 410">
              <a:extLst>
                <a:ext uri="{FF2B5EF4-FFF2-40B4-BE49-F238E27FC236}">
                  <a16:creationId xmlns:a16="http://schemas.microsoft.com/office/drawing/2014/main" id="{93C24901-449E-46BF-84A3-930E6EF17310}"/>
                </a:ext>
              </a:extLst>
            </p:cNvPr>
            <p:cNvSpPr/>
            <p:nvPr/>
          </p:nvSpPr>
          <p:spPr>
            <a:xfrm>
              <a:off x="7654402" y="1480621"/>
              <a:ext cx="213614" cy="21323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412" name="Straight Arrow Connector 411">
              <a:extLst>
                <a:ext uri="{FF2B5EF4-FFF2-40B4-BE49-F238E27FC236}">
                  <a16:creationId xmlns:a16="http://schemas.microsoft.com/office/drawing/2014/main" id="{3C2702E6-797B-477B-AFDB-3742990DD9E0}"/>
                </a:ext>
              </a:extLst>
            </p:cNvPr>
            <p:cNvCxnSpPr>
              <a:stCxn id="401" idx="6"/>
              <a:endCxn id="411" idx="2"/>
            </p:cNvCxnSpPr>
            <p:nvPr/>
          </p:nvCxnSpPr>
          <p:spPr>
            <a:xfrm>
              <a:off x="7298376" y="1584357"/>
              <a:ext cx="356025" cy="384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27F7E5CD-D7D0-49BD-ACB6-A8D4303586AD}"/>
                </a:ext>
              </a:extLst>
            </p:cNvPr>
            <p:cNvCxnSpPr>
              <a:stCxn id="402" idx="6"/>
              <a:endCxn id="411" idx="2"/>
            </p:cNvCxnSpPr>
            <p:nvPr/>
          </p:nvCxnSpPr>
          <p:spPr>
            <a:xfrm flipV="1">
              <a:off x="7298376" y="1588199"/>
              <a:ext cx="356025" cy="2612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4" name="Straight Arrow Connector 413">
              <a:extLst>
                <a:ext uri="{FF2B5EF4-FFF2-40B4-BE49-F238E27FC236}">
                  <a16:creationId xmlns:a16="http://schemas.microsoft.com/office/drawing/2014/main" id="{8FF78850-1AAF-48E9-8076-71AF4B58C79B}"/>
                </a:ext>
              </a:extLst>
            </p:cNvPr>
            <p:cNvCxnSpPr>
              <a:stCxn id="403" idx="6"/>
              <a:endCxn id="411" idx="2"/>
            </p:cNvCxnSpPr>
            <p:nvPr/>
          </p:nvCxnSpPr>
          <p:spPr>
            <a:xfrm flipV="1">
              <a:off x="7298376" y="1588199"/>
              <a:ext cx="356025" cy="52252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5" name="Straight Arrow Connector 414">
              <a:extLst>
                <a:ext uri="{FF2B5EF4-FFF2-40B4-BE49-F238E27FC236}">
                  <a16:creationId xmlns:a16="http://schemas.microsoft.com/office/drawing/2014/main" id="{F3ED5684-74BD-42F4-8A60-010BDD5E7D11}"/>
                </a:ext>
              </a:extLst>
            </p:cNvPr>
            <p:cNvCxnSpPr>
              <a:stCxn id="404" idx="6"/>
              <a:endCxn id="417" idx="2"/>
            </p:cNvCxnSpPr>
            <p:nvPr/>
          </p:nvCxnSpPr>
          <p:spPr>
            <a:xfrm flipV="1">
              <a:off x="7298376" y="1845618"/>
              <a:ext cx="357949" cy="53596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6" name="Straight Arrow Connector 415">
              <a:extLst>
                <a:ext uri="{FF2B5EF4-FFF2-40B4-BE49-F238E27FC236}">
                  <a16:creationId xmlns:a16="http://schemas.microsoft.com/office/drawing/2014/main" id="{6E8B8DCA-9D8F-47A8-861B-0AA4414AC429}"/>
                </a:ext>
              </a:extLst>
            </p:cNvPr>
            <p:cNvCxnSpPr>
              <a:stCxn id="400" idx="6"/>
              <a:endCxn id="411" idx="2"/>
            </p:cNvCxnSpPr>
            <p:nvPr/>
          </p:nvCxnSpPr>
          <p:spPr>
            <a:xfrm>
              <a:off x="7298376" y="1307728"/>
              <a:ext cx="356025" cy="28047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7" name="Oval 416">
              <a:extLst>
                <a:ext uri="{FF2B5EF4-FFF2-40B4-BE49-F238E27FC236}">
                  <a16:creationId xmlns:a16="http://schemas.microsoft.com/office/drawing/2014/main" id="{BA697C80-832C-48DA-8DD7-660E2229B7AE}"/>
                </a:ext>
              </a:extLst>
            </p:cNvPr>
            <p:cNvSpPr/>
            <p:nvPr/>
          </p:nvSpPr>
          <p:spPr>
            <a:xfrm>
              <a:off x="7656325" y="1738040"/>
              <a:ext cx="211690" cy="213234"/>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418" name="Straight Arrow Connector 417">
              <a:extLst>
                <a:ext uri="{FF2B5EF4-FFF2-40B4-BE49-F238E27FC236}">
                  <a16:creationId xmlns:a16="http://schemas.microsoft.com/office/drawing/2014/main" id="{FA72B1C2-7199-48C9-B28B-EE18161DDD67}"/>
                </a:ext>
              </a:extLst>
            </p:cNvPr>
            <p:cNvCxnSpPr>
              <a:stCxn id="402" idx="6"/>
              <a:endCxn id="417" idx="2"/>
            </p:cNvCxnSpPr>
            <p:nvPr/>
          </p:nvCxnSpPr>
          <p:spPr>
            <a:xfrm flipV="1">
              <a:off x="7298376" y="1845618"/>
              <a:ext cx="357949" cy="384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9" name="Straight Arrow Connector 418">
              <a:extLst>
                <a:ext uri="{FF2B5EF4-FFF2-40B4-BE49-F238E27FC236}">
                  <a16:creationId xmlns:a16="http://schemas.microsoft.com/office/drawing/2014/main" id="{CF2069D7-164E-4CBB-890D-6560E792EF4C}"/>
                </a:ext>
              </a:extLst>
            </p:cNvPr>
            <p:cNvCxnSpPr>
              <a:stCxn id="403" idx="6"/>
              <a:endCxn id="417" idx="2"/>
            </p:cNvCxnSpPr>
            <p:nvPr/>
          </p:nvCxnSpPr>
          <p:spPr>
            <a:xfrm flipV="1">
              <a:off x="7298376" y="1845618"/>
              <a:ext cx="357949" cy="26510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0" name="Straight Arrow Connector 419">
              <a:extLst>
                <a:ext uri="{FF2B5EF4-FFF2-40B4-BE49-F238E27FC236}">
                  <a16:creationId xmlns:a16="http://schemas.microsoft.com/office/drawing/2014/main" id="{E5E06855-BBCF-44EF-BBE6-DA818E7C1AE6}"/>
                </a:ext>
              </a:extLst>
            </p:cNvPr>
            <p:cNvCxnSpPr>
              <a:stCxn id="404" idx="6"/>
              <a:endCxn id="417" idx="2"/>
            </p:cNvCxnSpPr>
            <p:nvPr/>
          </p:nvCxnSpPr>
          <p:spPr>
            <a:xfrm flipV="1">
              <a:off x="7298376" y="1845618"/>
              <a:ext cx="357949" cy="53596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1" name="Straight Arrow Connector 420">
              <a:extLst>
                <a:ext uri="{FF2B5EF4-FFF2-40B4-BE49-F238E27FC236}">
                  <a16:creationId xmlns:a16="http://schemas.microsoft.com/office/drawing/2014/main" id="{F20C2C6B-E7CD-4259-B157-8CAE8A11BFBD}"/>
                </a:ext>
              </a:extLst>
            </p:cNvPr>
            <p:cNvCxnSpPr>
              <a:stCxn id="401" idx="6"/>
              <a:endCxn id="417" idx="2"/>
            </p:cNvCxnSpPr>
            <p:nvPr/>
          </p:nvCxnSpPr>
          <p:spPr>
            <a:xfrm>
              <a:off x="7298376" y="1584357"/>
              <a:ext cx="357949" cy="26126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2" name="Straight Arrow Connector 421">
              <a:extLst>
                <a:ext uri="{FF2B5EF4-FFF2-40B4-BE49-F238E27FC236}">
                  <a16:creationId xmlns:a16="http://schemas.microsoft.com/office/drawing/2014/main" id="{D2ABA782-D8F3-4EE3-B139-6D47C945FC24}"/>
                </a:ext>
              </a:extLst>
            </p:cNvPr>
            <p:cNvCxnSpPr>
              <a:stCxn id="400" idx="6"/>
              <a:endCxn id="417" idx="2"/>
            </p:cNvCxnSpPr>
            <p:nvPr/>
          </p:nvCxnSpPr>
          <p:spPr>
            <a:xfrm>
              <a:off x="7298376" y="1307728"/>
              <a:ext cx="357949" cy="53789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3" name="Oval 422">
              <a:extLst>
                <a:ext uri="{FF2B5EF4-FFF2-40B4-BE49-F238E27FC236}">
                  <a16:creationId xmlns:a16="http://schemas.microsoft.com/office/drawing/2014/main" id="{44C1BBEB-3215-44E8-A1DC-4F51C6923CE5}"/>
                </a:ext>
              </a:extLst>
            </p:cNvPr>
            <p:cNvSpPr/>
            <p:nvPr/>
          </p:nvSpPr>
          <p:spPr>
            <a:xfrm>
              <a:off x="7654402" y="1997379"/>
              <a:ext cx="213614" cy="213236"/>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424" name="Straight Arrow Connector 423">
              <a:extLst>
                <a:ext uri="{FF2B5EF4-FFF2-40B4-BE49-F238E27FC236}">
                  <a16:creationId xmlns:a16="http://schemas.microsoft.com/office/drawing/2014/main" id="{941C06EC-194F-4A10-91EE-626DAB621B26}"/>
                </a:ext>
              </a:extLst>
            </p:cNvPr>
            <p:cNvCxnSpPr>
              <a:stCxn id="403" idx="6"/>
              <a:endCxn id="423" idx="2"/>
            </p:cNvCxnSpPr>
            <p:nvPr/>
          </p:nvCxnSpPr>
          <p:spPr>
            <a:xfrm flipV="1">
              <a:off x="7298376" y="2103037"/>
              <a:ext cx="356025" cy="768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5" name="Straight Arrow Connector 424">
              <a:extLst>
                <a:ext uri="{FF2B5EF4-FFF2-40B4-BE49-F238E27FC236}">
                  <a16:creationId xmlns:a16="http://schemas.microsoft.com/office/drawing/2014/main" id="{C83D90CB-560F-40EB-9918-D460719D8859}"/>
                </a:ext>
              </a:extLst>
            </p:cNvPr>
            <p:cNvCxnSpPr>
              <a:stCxn id="404" idx="6"/>
              <a:endCxn id="423" idx="2"/>
            </p:cNvCxnSpPr>
            <p:nvPr/>
          </p:nvCxnSpPr>
          <p:spPr>
            <a:xfrm flipV="1">
              <a:off x="7298376" y="2103037"/>
              <a:ext cx="356025" cy="27855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6" name="Straight Arrow Connector 425">
              <a:extLst>
                <a:ext uri="{FF2B5EF4-FFF2-40B4-BE49-F238E27FC236}">
                  <a16:creationId xmlns:a16="http://schemas.microsoft.com/office/drawing/2014/main" id="{7CA6644D-3B36-4F68-9790-51FB241EABA1}"/>
                </a:ext>
              </a:extLst>
            </p:cNvPr>
            <p:cNvCxnSpPr>
              <a:stCxn id="402" idx="6"/>
              <a:endCxn id="423" idx="2"/>
            </p:cNvCxnSpPr>
            <p:nvPr/>
          </p:nvCxnSpPr>
          <p:spPr>
            <a:xfrm>
              <a:off x="7298376" y="1849460"/>
              <a:ext cx="356025" cy="25357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7" name="Straight Arrow Connector 426">
              <a:extLst>
                <a:ext uri="{FF2B5EF4-FFF2-40B4-BE49-F238E27FC236}">
                  <a16:creationId xmlns:a16="http://schemas.microsoft.com/office/drawing/2014/main" id="{D6489891-A88D-4443-9254-19FCAC4BD3F0}"/>
                </a:ext>
              </a:extLst>
            </p:cNvPr>
            <p:cNvCxnSpPr>
              <a:stCxn id="401" idx="6"/>
              <a:endCxn id="423" idx="2"/>
            </p:cNvCxnSpPr>
            <p:nvPr/>
          </p:nvCxnSpPr>
          <p:spPr>
            <a:xfrm>
              <a:off x="7298376" y="1584357"/>
              <a:ext cx="356025" cy="51868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8" name="Straight Arrow Connector 427">
              <a:extLst>
                <a:ext uri="{FF2B5EF4-FFF2-40B4-BE49-F238E27FC236}">
                  <a16:creationId xmlns:a16="http://schemas.microsoft.com/office/drawing/2014/main" id="{B2D2268B-5EC2-4A42-AAED-2CDD40CFB1C9}"/>
                </a:ext>
              </a:extLst>
            </p:cNvPr>
            <p:cNvCxnSpPr>
              <a:stCxn id="400" idx="6"/>
              <a:endCxn id="423" idx="2"/>
            </p:cNvCxnSpPr>
            <p:nvPr/>
          </p:nvCxnSpPr>
          <p:spPr>
            <a:xfrm>
              <a:off x="7298376" y="1307728"/>
              <a:ext cx="356025" cy="79530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9" name="Oval 428">
              <a:extLst>
                <a:ext uri="{FF2B5EF4-FFF2-40B4-BE49-F238E27FC236}">
                  <a16:creationId xmlns:a16="http://schemas.microsoft.com/office/drawing/2014/main" id="{F247225D-1F29-4704-A01D-364719BA1545}"/>
                </a:ext>
              </a:extLst>
            </p:cNvPr>
            <p:cNvSpPr/>
            <p:nvPr/>
          </p:nvSpPr>
          <p:spPr>
            <a:xfrm>
              <a:off x="7654402" y="2281692"/>
              <a:ext cx="213614" cy="213236"/>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prstClr val="white"/>
                </a:solidFill>
              </a:endParaRPr>
            </a:p>
          </p:txBody>
        </p:sp>
        <p:cxnSp>
          <p:nvCxnSpPr>
            <p:cNvPr id="430" name="Straight Arrow Connector 429">
              <a:extLst>
                <a:ext uri="{FF2B5EF4-FFF2-40B4-BE49-F238E27FC236}">
                  <a16:creationId xmlns:a16="http://schemas.microsoft.com/office/drawing/2014/main" id="{ACDA7BA9-52C9-4055-BDD4-6A3D94CA1569}"/>
                </a:ext>
              </a:extLst>
            </p:cNvPr>
            <p:cNvCxnSpPr>
              <a:stCxn id="404" idx="6"/>
              <a:endCxn id="429" idx="2"/>
            </p:cNvCxnSpPr>
            <p:nvPr/>
          </p:nvCxnSpPr>
          <p:spPr>
            <a:xfrm>
              <a:off x="7298376" y="2381586"/>
              <a:ext cx="356025" cy="576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1" name="Straight Arrow Connector 430">
              <a:extLst>
                <a:ext uri="{FF2B5EF4-FFF2-40B4-BE49-F238E27FC236}">
                  <a16:creationId xmlns:a16="http://schemas.microsoft.com/office/drawing/2014/main" id="{27B10D55-89AA-4F9B-9A5B-70A34F35EA78}"/>
                </a:ext>
              </a:extLst>
            </p:cNvPr>
            <p:cNvCxnSpPr>
              <a:stCxn id="403" idx="6"/>
              <a:endCxn id="429" idx="2"/>
            </p:cNvCxnSpPr>
            <p:nvPr/>
          </p:nvCxnSpPr>
          <p:spPr>
            <a:xfrm>
              <a:off x="7298376" y="2110721"/>
              <a:ext cx="356025" cy="27662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2" name="Straight Arrow Connector 431">
              <a:extLst>
                <a:ext uri="{FF2B5EF4-FFF2-40B4-BE49-F238E27FC236}">
                  <a16:creationId xmlns:a16="http://schemas.microsoft.com/office/drawing/2014/main" id="{DEAB82C4-F156-4522-862D-0DD2A00D8D09}"/>
                </a:ext>
              </a:extLst>
            </p:cNvPr>
            <p:cNvCxnSpPr>
              <a:stCxn id="402" idx="6"/>
              <a:endCxn id="429" idx="2"/>
            </p:cNvCxnSpPr>
            <p:nvPr/>
          </p:nvCxnSpPr>
          <p:spPr>
            <a:xfrm>
              <a:off x="7298376" y="1849460"/>
              <a:ext cx="356025" cy="53789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3" name="Straight Arrow Connector 432">
              <a:extLst>
                <a:ext uri="{FF2B5EF4-FFF2-40B4-BE49-F238E27FC236}">
                  <a16:creationId xmlns:a16="http://schemas.microsoft.com/office/drawing/2014/main" id="{AA0B7030-AA99-40CA-83A8-ADF754B516C0}"/>
                </a:ext>
              </a:extLst>
            </p:cNvPr>
            <p:cNvCxnSpPr>
              <a:stCxn id="401" idx="6"/>
              <a:endCxn id="429" idx="2"/>
            </p:cNvCxnSpPr>
            <p:nvPr/>
          </p:nvCxnSpPr>
          <p:spPr>
            <a:xfrm>
              <a:off x="7298376" y="1584357"/>
              <a:ext cx="356025" cy="80299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4" name="Straight Arrow Connector 433">
              <a:extLst>
                <a:ext uri="{FF2B5EF4-FFF2-40B4-BE49-F238E27FC236}">
                  <a16:creationId xmlns:a16="http://schemas.microsoft.com/office/drawing/2014/main" id="{423C354B-A008-443E-955B-6BD2540232F3}"/>
                </a:ext>
              </a:extLst>
            </p:cNvPr>
            <p:cNvCxnSpPr>
              <a:stCxn id="400" idx="6"/>
              <a:endCxn id="429" idx="2"/>
            </p:cNvCxnSpPr>
            <p:nvPr/>
          </p:nvCxnSpPr>
          <p:spPr>
            <a:xfrm>
              <a:off x="7298376" y="1307728"/>
              <a:ext cx="356025" cy="107962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436" name="TextBox 435"/>
          <p:cNvSpPr txBox="1">
            <a:spLocks noChangeArrowheads="1"/>
          </p:cNvSpPr>
          <p:nvPr/>
        </p:nvSpPr>
        <p:spPr bwMode="auto">
          <a:xfrm>
            <a:off x="406401" y="3086100"/>
            <a:ext cx="11444817" cy="913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sz="2667" dirty="0">
                <a:solidFill>
                  <a:srgbClr val="000000"/>
                </a:solidFill>
              </a:rPr>
              <a:t>No. of input units: Dimension of features</a:t>
            </a:r>
          </a:p>
          <a:p>
            <a:pPr eaLnBrk="1" hangingPunct="1">
              <a:spcBef>
                <a:spcPct val="0"/>
              </a:spcBef>
              <a:buFontTx/>
              <a:buNone/>
            </a:pPr>
            <a:r>
              <a:rPr lang="en-US" altLang="ru-RU" sz="2667" dirty="0">
                <a:solidFill>
                  <a:srgbClr val="000000"/>
                </a:solidFill>
              </a:rPr>
              <a:t>No. output units: Number of classes</a:t>
            </a:r>
          </a:p>
        </p:txBody>
      </p:sp>
      <p:pic>
        <p:nvPicPr>
          <p:cNvPr id="437" name="Picture 436"/>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6197600" y="3158067"/>
            <a:ext cx="467784" cy="306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91835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Box 1"/>
          <p:cNvSpPr txBox="1">
            <a:spLocks noChangeArrowheads="1"/>
          </p:cNvSpPr>
          <p:nvPr/>
        </p:nvSpPr>
        <p:spPr bwMode="auto">
          <a:xfrm>
            <a:off x="406400" y="381001"/>
            <a:ext cx="9753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b="1">
                <a:solidFill>
                  <a:srgbClr val="000000"/>
                </a:solidFill>
              </a:rPr>
              <a:t>Training a neural network</a:t>
            </a:r>
          </a:p>
        </p:txBody>
      </p:sp>
      <mc:AlternateContent xmlns:mc="http://schemas.openxmlformats.org/markup-compatibility/2006" xmlns:a14="http://schemas.microsoft.com/office/drawing/2010/main">
        <mc:Choice Requires="a14">
          <p:sp>
            <p:nvSpPr>
              <p:cNvPr id="93187" name="TextBox 9"/>
              <p:cNvSpPr txBox="1">
                <a:spLocks noChangeArrowheads="1"/>
              </p:cNvSpPr>
              <p:nvPr/>
            </p:nvSpPr>
            <p:spPr bwMode="auto">
              <a:xfrm>
                <a:off x="406400" y="903702"/>
                <a:ext cx="11444817" cy="592867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AutoNum type="arabicPeriod"/>
                </a:pPr>
                <a:r>
                  <a:rPr lang="en-US" altLang="ru-RU" dirty="0">
                    <a:solidFill>
                      <a:srgbClr val="000000"/>
                    </a:solidFill>
                  </a:rPr>
                  <a:t>Randomly initialize weights</a:t>
                </a:r>
              </a:p>
              <a:p>
                <a:pPr>
                  <a:spcBef>
                    <a:spcPct val="0"/>
                  </a:spcBef>
                  <a:buFontTx/>
                  <a:buAutoNum type="arabicPeriod"/>
                </a:pPr>
                <a:r>
                  <a:rPr lang="en-US" altLang="ru-RU" dirty="0">
                    <a:solidFill>
                      <a:srgbClr val="000000"/>
                    </a:solidFill>
                  </a:rPr>
                  <a:t>Implement forward propagation</a:t>
                </a:r>
              </a:p>
              <a:p>
                <a:pPr eaLnBrk="1" hangingPunct="1">
                  <a:spcBef>
                    <a:spcPct val="0"/>
                  </a:spcBef>
                  <a:buFontTx/>
                  <a:buAutoNum type="arabicPeriod"/>
                </a:pPr>
                <a:r>
                  <a:rPr lang="en-US" altLang="ru-RU" dirty="0">
                    <a:solidFill>
                      <a:srgbClr val="000000"/>
                    </a:solidFill>
                  </a:rPr>
                  <a:t>Implement code to compute cost function J(w)</a:t>
                </a:r>
              </a:p>
              <a:p>
                <a:pPr>
                  <a:spcBef>
                    <a:spcPct val="0"/>
                  </a:spcBef>
                  <a:buFontTx/>
                  <a:buAutoNum type="arabicPeriod"/>
                </a:pPr>
                <a:r>
                  <a:rPr lang="en-US" altLang="ru-RU" dirty="0">
                    <a:solidFill>
                      <a:srgbClr val="000000"/>
                    </a:solidFill>
                  </a:rPr>
                  <a:t>Implement </a:t>
                </a:r>
                <a:r>
                  <a:rPr lang="en-US" altLang="ru-RU" dirty="0" err="1">
                    <a:solidFill>
                      <a:srgbClr val="000000"/>
                    </a:solidFill>
                  </a:rPr>
                  <a:t>backprop</a:t>
                </a:r>
                <a:r>
                  <a:rPr lang="en-US" altLang="ru-RU" dirty="0">
                    <a:solidFill>
                      <a:srgbClr val="000000"/>
                    </a:solidFill>
                  </a:rPr>
                  <a:t> to compute partial derivatives </a:t>
                </a:r>
                <a14:m>
                  <m:oMath xmlns:m="http://schemas.openxmlformats.org/officeDocument/2006/math">
                    <m:f>
                      <m:fPr>
                        <m:ctrlPr>
                          <a:rPr lang="el-GR" i="1">
                            <a:latin typeface="Cambria Math" panose="02040503050406030204" pitchFamily="18" charset="0"/>
                            <a:ea typeface="Cambria Math" panose="02040503050406030204" pitchFamily="18" charset="0"/>
                          </a:rPr>
                        </m:ctrlPr>
                      </m:fPr>
                      <m:num>
                        <m:r>
                          <a:rPr lang="el-GR" i="1">
                            <a:latin typeface="Cambria Math" panose="02040503050406030204" pitchFamily="18" charset="0"/>
                            <a:ea typeface="Cambria Math" panose="02040503050406030204" pitchFamily="18" charset="0"/>
                          </a:rPr>
                          <m:t>𝜕</m:t>
                        </m:r>
                      </m:num>
                      <m:den>
                        <m:r>
                          <a:rPr lang="el-GR"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𝑗𝑖</m:t>
                            </m:r>
                          </m:sub>
                          <m:sup>
                            <m:d>
                              <m:dPr>
                                <m:ctrlPr>
                                  <a:rPr lang="en-US" i="1">
                                    <a:latin typeface="Cambria Math" panose="02040503050406030204" pitchFamily="18" charset="0"/>
                                  </a:rPr>
                                </m:ctrlPr>
                              </m:dPr>
                              <m:e>
                                <m:r>
                                  <a:rPr lang="en-US" i="1">
                                    <a:latin typeface="Cambria Math" panose="02040503050406030204" pitchFamily="18" charset="0"/>
                                  </a:rPr>
                                  <m:t>𝑙</m:t>
                                </m:r>
                              </m:e>
                            </m:d>
                          </m:sup>
                        </m:sSubSup>
                      </m:den>
                    </m:f>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𝑤</m:t>
                        </m:r>
                      </m:e>
                    </m:d>
                  </m:oMath>
                </a14:m>
                <a:endParaRPr lang="en-US" altLang="ru-RU" dirty="0">
                  <a:solidFill>
                    <a:srgbClr val="000000"/>
                  </a:solidFill>
                </a:endParaRPr>
              </a:p>
              <a:p>
                <a:pPr>
                  <a:spcBef>
                    <a:spcPct val="0"/>
                  </a:spcBef>
                  <a:buFontTx/>
                  <a:buAutoNum type="arabicPeriod"/>
                </a:pPr>
                <a:r>
                  <a:rPr lang="en-US" altLang="ru-RU" dirty="0">
                    <a:solidFill>
                      <a:srgbClr val="000000"/>
                    </a:solidFill>
                  </a:rPr>
                  <a:t>Use gradient checking to compare </a:t>
                </a:r>
                <a14:m>
                  <m:oMath xmlns:m="http://schemas.openxmlformats.org/officeDocument/2006/math">
                    <m:f>
                      <m:fPr>
                        <m:ctrlPr>
                          <a:rPr lang="el-GR" i="1">
                            <a:latin typeface="Cambria Math" panose="02040503050406030204" pitchFamily="18" charset="0"/>
                            <a:ea typeface="Cambria Math" panose="02040503050406030204" pitchFamily="18" charset="0"/>
                          </a:rPr>
                        </m:ctrlPr>
                      </m:fPr>
                      <m:num>
                        <m:r>
                          <a:rPr lang="el-GR" i="1">
                            <a:latin typeface="Cambria Math" panose="02040503050406030204" pitchFamily="18" charset="0"/>
                            <a:ea typeface="Cambria Math" panose="02040503050406030204" pitchFamily="18" charset="0"/>
                          </a:rPr>
                          <m:t>𝜕</m:t>
                        </m:r>
                      </m:num>
                      <m:den>
                        <m:r>
                          <a:rPr lang="el-GR"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𝑗𝑖</m:t>
                            </m:r>
                          </m:sub>
                          <m:sup>
                            <m:d>
                              <m:dPr>
                                <m:ctrlPr>
                                  <a:rPr lang="en-US" i="1">
                                    <a:latin typeface="Cambria Math" panose="02040503050406030204" pitchFamily="18" charset="0"/>
                                  </a:rPr>
                                </m:ctrlPr>
                              </m:dPr>
                              <m:e>
                                <m:r>
                                  <a:rPr lang="en-US" i="1">
                                    <a:latin typeface="Cambria Math" panose="02040503050406030204" pitchFamily="18" charset="0"/>
                                  </a:rPr>
                                  <m:t>𝑙</m:t>
                                </m:r>
                              </m:e>
                            </m:d>
                          </m:sup>
                        </m:sSubSup>
                      </m:den>
                    </m:f>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𝑤</m:t>
                        </m:r>
                      </m:e>
                    </m:d>
                  </m:oMath>
                </a14:m>
                <a:r>
                  <a:rPr lang="en-US" altLang="ru-RU" dirty="0">
                    <a:solidFill>
                      <a:srgbClr val="000000"/>
                    </a:solidFill>
                  </a:rPr>
                  <a:t> computed using backpropagation vs. using  numerical estimate of gradient  of J(w).</a:t>
                </a:r>
              </a:p>
              <a:p>
                <a:pPr>
                  <a:spcBef>
                    <a:spcPct val="0"/>
                  </a:spcBef>
                  <a:buFontTx/>
                  <a:buAutoNum type="arabicPeriod"/>
                </a:pPr>
                <a:r>
                  <a:rPr lang="en-US" altLang="ru-RU" dirty="0">
                    <a:solidFill>
                      <a:srgbClr val="000000"/>
                    </a:solidFill>
                  </a:rPr>
                  <a:t>Use gradient descent or advanced optimization method with backpropagation to try to  minimize J(w) as a function of parameters</a:t>
                </a:r>
              </a:p>
            </p:txBody>
          </p:sp>
        </mc:Choice>
        <mc:Fallback xmlns="">
          <p:sp>
            <p:nvSpPr>
              <p:cNvPr id="93187" name="TextBox 9"/>
              <p:cNvSpPr txBox="1">
                <a:spLocks noRot="1" noChangeAspect="1" noMove="1" noResize="1" noEditPoints="1" noAdjustHandles="1" noChangeArrowheads="1" noChangeShapeType="1" noTextEdit="1"/>
              </p:cNvSpPr>
              <p:nvPr/>
            </p:nvSpPr>
            <p:spPr bwMode="auto">
              <a:xfrm>
                <a:off x="406400" y="903702"/>
                <a:ext cx="11444817" cy="5928674"/>
              </a:xfrm>
              <a:prstGeom prst="rect">
                <a:avLst/>
              </a:prstGeom>
              <a:blipFill>
                <a:blip r:embed="rId2"/>
                <a:stretch>
                  <a:fillRect l="-1438" t="-1542" b="-24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37949841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00" y="681567"/>
            <a:ext cx="10236200" cy="537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7191" name="AutoShape 7"/>
          <p:cNvSpPr>
            <a:spLocks noChangeArrowheads="1"/>
          </p:cNvSpPr>
          <p:nvPr/>
        </p:nvSpPr>
        <p:spPr bwMode="auto">
          <a:xfrm>
            <a:off x="5054600" y="2698751"/>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000000"/>
              </a:solidFill>
            </a:endParaRPr>
          </a:p>
        </p:txBody>
      </p:sp>
      <p:sp>
        <p:nvSpPr>
          <p:cNvPr id="477192" name="AutoShape 8"/>
          <p:cNvSpPr>
            <a:spLocks noChangeArrowheads="1"/>
          </p:cNvSpPr>
          <p:nvPr/>
        </p:nvSpPr>
        <p:spPr bwMode="auto">
          <a:xfrm>
            <a:off x="5105400" y="2988733"/>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000000"/>
              </a:solidFill>
            </a:endParaRPr>
          </a:p>
        </p:txBody>
      </p:sp>
      <p:sp>
        <p:nvSpPr>
          <p:cNvPr id="477193" name="AutoShape 9"/>
          <p:cNvSpPr>
            <a:spLocks noChangeArrowheads="1"/>
          </p:cNvSpPr>
          <p:nvPr/>
        </p:nvSpPr>
        <p:spPr bwMode="auto">
          <a:xfrm>
            <a:off x="5080000" y="3285067"/>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000000"/>
              </a:solidFill>
            </a:endParaRPr>
          </a:p>
        </p:txBody>
      </p:sp>
      <p:sp>
        <p:nvSpPr>
          <p:cNvPr id="477194" name="AutoShape 10"/>
          <p:cNvSpPr>
            <a:spLocks noChangeArrowheads="1"/>
          </p:cNvSpPr>
          <p:nvPr/>
        </p:nvSpPr>
        <p:spPr bwMode="auto">
          <a:xfrm>
            <a:off x="4775200" y="3589867"/>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000000"/>
              </a:solidFill>
            </a:endParaRPr>
          </a:p>
        </p:txBody>
      </p:sp>
      <p:sp>
        <p:nvSpPr>
          <p:cNvPr id="477195" name="AutoShape 11"/>
          <p:cNvSpPr>
            <a:spLocks noChangeArrowheads="1"/>
          </p:cNvSpPr>
          <p:nvPr/>
        </p:nvSpPr>
        <p:spPr bwMode="auto">
          <a:xfrm>
            <a:off x="4876800" y="3894667"/>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000000"/>
              </a:solidFill>
            </a:endParaRPr>
          </a:p>
        </p:txBody>
      </p:sp>
      <p:sp>
        <p:nvSpPr>
          <p:cNvPr id="477196" name="AutoShape 12"/>
          <p:cNvSpPr>
            <a:spLocks noChangeArrowheads="1"/>
          </p:cNvSpPr>
          <p:nvPr/>
        </p:nvSpPr>
        <p:spPr bwMode="auto">
          <a:xfrm>
            <a:off x="5283200" y="3970867"/>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000000"/>
              </a:solidFill>
            </a:endParaRPr>
          </a:p>
        </p:txBody>
      </p:sp>
      <p:sp>
        <p:nvSpPr>
          <p:cNvPr id="477197" name="AutoShape 13"/>
          <p:cNvSpPr>
            <a:spLocks noChangeArrowheads="1"/>
          </p:cNvSpPr>
          <p:nvPr/>
        </p:nvSpPr>
        <p:spPr bwMode="auto">
          <a:xfrm>
            <a:off x="5486400" y="4199467"/>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000000"/>
              </a:solidFill>
            </a:endParaRPr>
          </a:p>
        </p:txBody>
      </p:sp>
      <p:sp>
        <p:nvSpPr>
          <p:cNvPr id="477198" name="AutoShape 14"/>
          <p:cNvSpPr>
            <a:spLocks noChangeArrowheads="1"/>
          </p:cNvSpPr>
          <p:nvPr/>
        </p:nvSpPr>
        <p:spPr bwMode="auto">
          <a:xfrm>
            <a:off x="5384800" y="4504267"/>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000000"/>
              </a:solidFill>
            </a:endParaRPr>
          </a:p>
        </p:txBody>
      </p:sp>
      <p:cxnSp>
        <p:nvCxnSpPr>
          <p:cNvPr id="477199" name="AutoShape 15"/>
          <p:cNvCxnSpPr>
            <a:cxnSpLocks noChangeShapeType="1"/>
          </p:cNvCxnSpPr>
          <p:nvPr/>
        </p:nvCxnSpPr>
        <p:spPr bwMode="auto">
          <a:xfrm>
            <a:off x="4923367" y="3704167"/>
            <a:ext cx="101600" cy="30480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477200" name="AutoShape 16"/>
          <p:cNvCxnSpPr>
            <a:cxnSpLocks noChangeShapeType="1"/>
          </p:cNvCxnSpPr>
          <p:nvPr/>
        </p:nvCxnSpPr>
        <p:spPr bwMode="auto">
          <a:xfrm flipH="1">
            <a:off x="4923367" y="3399367"/>
            <a:ext cx="304800" cy="30480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477201" name="AutoShape 17"/>
          <p:cNvCxnSpPr>
            <a:cxnSpLocks noChangeShapeType="1"/>
          </p:cNvCxnSpPr>
          <p:nvPr/>
        </p:nvCxnSpPr>
        <p:spPr bwMode="auto">
          <a:xfrm>
            <a:off x="5033433" y="4008967"/>
            <a:ext cx="406400" cy="7620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477202" name="AutoShape 18"/>
          <p:cNvCxnSpPr>
            <a:cxnSpLocks noChangeShapeType="1"/>
          </p:cNvCxnSpPr>
          <p:nvPr/>
        </p:nvCxnSpPr>
        <p:spPr bwMode="auto">
          <a:xfrm>
            <a:off x="5425017" y="4085167"/>
            <a:ext cx="203200" cy="22860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477203" name="AutoShape 19"/>
          <p:cNvCxnSpPr>
            <a:cxnSpLocks noChangeShapeType="1"/>
          </p:cNvCxnSpPr>
          <p:nvPr/>
        </p:nvCxnSpPr>
        <p:spPr bwMode="auto">
          <a:xfrm flipH="1">
            <a:off x="5526617" y="4313767"/>
            <a:ext cx="101600" cy="30480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sp>
        <p:nvSpPr>
          <p:cNvPr id="477204" name="Line 20"/>
          <p:cNvSpPr>
            <a:spLocks noChangeShapeType="1"/>
          </p:cNvSpPr>
          <p:nvPr/>
        </p:nvSpPr>
        <p:spPr bwMode="auto">
          <a:xfrm>
            <a:off x="5207001" y="2813051"/>
            <a:ext cx="57151" cy="304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477205" name="Line 21"/>
          <p:cNvSpPr>
            <a:spLocks noChangeShapeType="1"/>
          </p:cNvSpPr>
          <p:nvPr/>
        </p:nvSpPr>
        <p:spPr bwMode="auto">
          <a:xfrm flipH="1">
            <a:off x="5232401" y="3113617"/>
            <a:ext cx="31751" cy="279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3" name="Rectangle 2"/>
          <p:cNvSpPr/>
          <p:nvPr/>
        </p:nvSpPr>
        <p:spPr>
          <a:xfrm>
            <a:off x="620184" y="184737"/>
            <a:ext cx="11242078" cy="369332"/>
          </a:xfrm>
          <a:prstGeom prst="rect">
            <a:avLst/>
          </a:prstGeom>
        </p:spPr>
        <p:txBody>
          <a:bodyPr wrap="square">
            <a:spAutoFit/>
          </a:bodyPr>
          <a:lstStyle/>
          <a:p>
            <a:r>
              <a:rPr lang="en-US" b="1" dirty="0"/>
              <a:t>Gradient descent</a:t>
            </a:r>
            <a:r>
              <a:rPr lang="en-US" dirty="0"/>
              <a:t> is a </a:t>
            </a:r>
            <a:r>
              <a:rPr lang="en-US" dirty="0">
                <a:hlinkClick r:id="rId4" tooltip="Category:First order methods"/>
              </a:rPr>
              <a:t>first-order</a:t>
            </a:r>
            <a:r>
              <a:rPr lang="en-US" dirty="0"/>
              <a:t> </a:t>
            </a:r>
            <a:r>
              <a:rPr lang="en-US" dirty="0">
                <a:hlinkClick r:id="rId5" tooltip="Iterative algorithm"/>
              </a:rPr>
              <a:t>iterative</a:t>
            </a:r>
            <a:r>
              <a:rPr lang="en-US" dirty="0"/>
              <a:t> </a:t>
            </a:r>
            <a:r>
              <a:rPr lang="en-US" dirty="0">
                <a:hlinkClick r:id="rId6" tooltip="Mathematical optimization"/>
              </a:rPr>
              <a:t>optimization</a:t>
            </a:r>
            <a:r>
              <a:rPr lang="en-US" dirty="0"/>
              <a:t> </a:t>
            </a:r>
            <a:r>
              <a:rPr lang="en-US" dirty="0">
                <a:hlinkClick r:id="rId7" tooltip="Algorithm"/>
              </a:rPr>
              <a:t>algorithm</a:t>
            </a:r>
            <a:r>
              <a:rPr lang="en-US" dirty="0"/>
              <a:t> for finding the </a:t>
            </a:r>
            <a:r>
              <a:rPr lang="en-US" b="1" dirty="0">
                <a:solidFill>
                  <a:srgbClr val="FF0000"/>
                </a:solidFill>
              </a:rPr>
              <a:t>local minimum</a:t>
            </a:r>
            <a:r>
              <a:rPr lang="en-US" dirty="0"/>
              <a:t> of a function. </a:t>
            </a:r>
          </a:p>
        </p:txBody>
      </p:sp>
      <mc:AlternateContent xmlns:mc="http://schemas.openxmlformats.org/markup-compatibility/2006" xmlns:a14="http://schemas.microsoft.com/office/drawing/2010/main">
        <mc:Choice Requires="a14">
          <p:sp>
            <p:nvSpPr>
              <p:cNvPr id="4" name="Rectangle 3"/>
              <p:cNvSpPr/>
              <p:nvPr/>
            </p:nvSpPr>
            <p:spPr>
              <a:xfrm>
                <a:off x="542980" y="3285375"/>
                <a:ext cx="1180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𝐽</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𝑤</m:t>
                              </m:r>
                            </m:e>
                            <m:sub>
                              <m:r>
                                <a:rPr lang="en-US" i="1">
                                  <a:latin typeface="Cambria Math" panose="02040503050406030204" pitchFamily="18" charset="0"/>
                                </a:rPr>
                                <m:t>1</m:t>
                              </m:r>
                            </m:sub>
                          </m:sSub>
                        </m:e>
                      </m:d>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42980" y="3285375"/>
                <a:ext cx="1180644" cy="369332"/>
              </a:xfrm>
              <a:prstGeom prst="rect">
                <a:avLst/>
              </a:prstGeom>
              <a:blipFill>
                <a:blip r:embed="rId8"/>
                <a:stretch>
                  <a:fillRect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888945" y="5330828"/>
                <a:ext cx="5071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3888945" y="5330828"/>
                <a:ext cx="507127"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8514380" y="5048375"/>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8514380" y="5048375"/>
                <a:ext cx="501804" cy="369332"/>
              </a:xfrm>
              <a:prstGeom prst="rect">
                <a:avLst/>
              </a:prstGeom>
              <a:blipFill>
                <a:blip r:embed="rId10"/>
                <a:stretch>
                  <a:fillRect/>
                </a:stretch>
              </a:blipFill>
            </p:spPr>
            <p:txBody>
              <a:bodyPr/>
              <a:lstStyle/>
              <a:p>
                <a:r>
                  <a:rPr lang="en-US">
                    <a:noFill/>
                  </a:rPr>
                  <a:t> </a:t>
                </a:r>
              </a:p>
            </p:txBody>
          </p:sp>
        </mc:Fallback>
      </mc:AlternateContent>
      <p:sp>
        <p:nvSpPr>
          <p:cNvPr id="2" name="Footer Placeholder 1"/>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6599418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71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77204"/>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477192"/>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477205"/>
                                        </p:tgtEl>
                                        <p:attrNameLst>
                                          <p:attrName>style.visibility</p:attrName>
                                        </p:attrNameLst>
                                      </p:cBhvr>
                                      <p:to>
                                        <p:strVal val="visible"/>
                                      </p:to>
                                    </p:set>
                                  </p:childTnLst>
                                </p:cTn>
                              </p:par>
                            </p:childTnLst>
                          </p:cTn>
                        </p:par>
                        <p:par>
                          <p:cTn id="18" fill="hold" nodeType="afterGroup">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47719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77200"/>
                                        </p:tgtEl>
                                        <p:attrNameLst>
                                          <p:attrName>style.visibility</p:attrName>
                                        </p:attrNameLst>
                                      </p:cBhvr>
                                      <p:to>
                                        <p:strVal val="visible"/>
                                      </p:to>
                                    </p:set>
                                  </p:childTnLst>
                                </p:cTn>
                              </p:par>
                            </p:childTnLst>
                          </p:cTn>
                        </p:par>
                        <p:par>
                          <p:cTn id="25" fill="hold" nodeType="afterGroup">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477194"/>
                                        </p:tgtEl>
                                        <p:attrNameLst>
                                          <p:attrName>style.visibility</p:attrName>
                                        </p:attrNameLst>
                                      </p:cBhvr>
                                      <p:to>
                                        <p:strVal val="visible"/>
                                      </p:to>
                                    </p:set>
                                  </p:childTnLst>
                                </p:cTn>
                              </p:par>
                            </p:childTnLst>
                          </p:cTn>
                        </p:par>
                        <p:par>
                          <p:cTn id="28" fill="hold" nodeType="afterGroup">
                            <p:stCondLst>
                              <p:cond delay="0"/>
                            </p:stCondLst>
                            <p:childTnLst>
                              <p:par>
                                <p:cTn id="29" presetID="1" presetClass="entr" presetSubtype="0" fill="hold" nodeType="afterEffect">
                                  <p:stCondLst>
                                    <p:cond delay="500"/>
                                  </p:stCondLst>
                                  <p:childTnLst>
                                    <p:set>
                                      <p:cBhvr>
                                        <p:cTn id="30" dur="1" fill="hold">
                                          <p:stCondLst>
                                            <p:cond delay="0"/>
                                          </p:stCondLst>
                                        </p:cTn>
                                        <p:tgtEl>
                                          <p:spTgt spid="477199"/>
                                        </p:tgtEl>
                                        <p:attrNameLst>
                                          <p:attrName>style.visibility</p:attrName>
                                        </p:attrNameLst>
                                      </p:cBhvr>
                                      <p:to>
                                        <p:strVal val="visible"/>
                                      </p:to>
                                    </p:set>
                                  </p:childTnLst>
                                </p:cTn>
                              </p:par>
                            </p:childTnLst>
                          </p:cTn>
                        </p:par>
                        <p:par>
                          <p:cTn id="31" fill="hold" nodeType="afterGroup">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477195"/>
                                        </p:tgtEl>
                                        <p:attrNameLst>
                                          <p:attrName>style.visibility</p:attrName>
                                        </p:attrNameLst>
                                      </p:cBhvr>
                                      <p:to>
                                        <p:strVal val="visible"/>
                                      </p:to>
                                    </p:set>
                                  </p:childTnLst>
                                </p:cTn>
                              </p:par>
                            </p:childTnLst>
                          </p:cTn>
                        </p:par>
                        <p:par>
                          <p:cTn id="34" fill="hold" nodeType="afterGroup">
                            <p:stCondLst>
                              <p:cond delay="500"/>
                            </p:stCondLst>
                            <p:childTnLst>
                              <p:par>
                                <p:cTn id="35" presetID="1" presetClass="entr" presetSubtype="0" fill="hold" nodeType="afterEffect">
                                  <p:stCondLst>
                                    <p:cond delay="500"/>
                                  </p:stCondLst>
                                  <p:childTnLst>
                                    <p:set>
                                      <p:cBhvr>
                                        <p:cTn id="36" dur="1" fill="hold">
                                          <p:stCondLst>
                                            <p:cond delay="0"/>
                                          </p:stCondLst>
                                        </p:cTn>
                                        <p:tgtEl>
                                          <p:spTgt spid="477201"/>
                                        </p:tgtEl>
                                        <p:attrNameLst>
                                          <p:attrName>style.visibility</p:attrName>
                                        </p:attrNameLst>
                                      </p:cBhvr>
                                      <p:to>
                                        <p:strVal val="visible"/>
                                      </p:to>
                                    </p:set>
                                  </p:childTnLst>
                                </p:cTn>
                              </p:par>
                            </p:childTnLst>
                          </p:cTn>
                        </p:par>
                        <p:par>
                          <p:cTn id="37" fill="hold" nodeType="afterGroup">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477196"/>
                                        </p:tgtEl>
                                        <p:attrNameLst>
                                          <p:attrName>style.visibility</p:attrName>
                                        </p:attrNameLst>
                                      </p:cBhvr>
                                      <p:to>
                                        <p:strVal val="visible"/>
                                      </p:to>
                                    </p:set>
                                  </p:childTnLst>
                                </p:cTn>
                              </p:par>
                            </p:childTnLst>
                          </p:cTn>
                        </p:par>
                        <p:par>
                          <p:cTn id="40" fill="hold" nodeType="afterGroup">
                            <p:stCondLst>
                              <p:cond delay="1000"/>
                            </p:stCondLst>
                            <p:childTnLst>
                              <p:par>
                                <p:cTn id="41" presetID="1" presetClass="entr" presetSubtype="0" fill="hold" nodeType="afterEffect">
                                  <p:stCondLst>
                                    <p:cond delay="500"/>
                                  </p:stCondLst>
                                  <p:childTnLst>
                                    <p:set>
                                      <p:cBhvr>
                                        <p:cTn id="42" dur="1" fill="hold">
                                          <p:stCondLst>
                                            <p:cond delay="0"/>
                                          </p:stCondLst>
                                        </p:cTn>
                                        <p:tgtEl>
                                          <p:spTgt spid="477202"/>
                                        </p:tgtEl>
                                        <p:attrNameLst>
                                          <p:attrName>style.visibility</p:attrName>
                                        </p:attrNameLst>
                                      </p:cBhvr>
                                      <p:to>
                                        <p:strVal val="visible"/>
                                      </p:to>
                                    </p:set>
                                  </p:childTnLst>
                                </p:cTn>
                              </p:par>
                            </p:childTnLst>
                          </p:cTn>
                        </p:par>
                        <p:par>
                          <p:cTn id="43" fill="hold" nodeType="afterGroup">
                            <p:stCondLst>
                              <p:cond delay="1500"/>
                            </p:stCondLst>
                            <p:childTnLst>
                              <p:par>
                                <p:cTn id="44" presetID="1" presetClass="entr" presetSubtype="0" fill="hold" grpId="0" nodeType="afterEffect">
                                  <p:stCondLst>
                                    <p:cond delay="0"/>
                                  </p:stCondLst>
                                  <p:childTnLst>
                                    <p:set>
                                      <p:cBhvr>
                                        <p:cTn id="45" dur="1" fill="hold">
                                          <p:stCondLst>
                                            <p:cond delay="0"/>
                                          </p:stCondLst>
                                        </p:cTn>
                                        <p:tgtEl>
                                          <p:spTgt spid="477197"/>
                                        </p:tgtEl>
                                        <p:attrNameLst>
                                          <p:attrName>style.visibility</p:attrName>
                                        </p:attrNameLst>
                                      </p:cBhvr>
                                      <p:to>
                                        <p:strVal val="visible"/>
                                      </p:to>
                                    </p:set>
                                  </p:childTnLst>
                                </p:cTn>
                              </p:par>
                            </p:childTnLst>
                          </p:cTn>
                        </p:par>
                        <p:par>
                          <p:cTn id="46" fill="hold" nodeType="afterGroup">
                            <p:stCondLst>
                              <p:cond delay="1500"/>
                            </p:stCondLst>
                            <p:childTnLst>
                              <p:par>
                                <p:cTn id="47" presetID="1" presetClass="entr" presetSubtype="0" fill="hold" nodeType="afterEffect">
                                  <p:stCondLst>
                                    <p:cond delay="500"/>
                                  </p:stCondLst>
                                  <p:childTnLst>
                                    <p:set>
                                      <p:cBhvr>
                                        <p:cTn id="48" dur="1" fill="hold">
                                          <p:stCondLst>
                                            <p:cond delay="0"/>
                                          </p:stCondLst>
                                        </p:cTn>
                                        <p:tgtEl>
                                          <p:spTgt spid="477203"/>
                                        </p:tgtEl>
                                        <p:attrNameLst>
                                          <p:attrName>style.visibility</p:attrName>
                                        </p:attrNameLst>
                                      </p:cBhvr>
                                      <p:to>
                                        <p:strVal val="visible"/>
                                      </p:to>
                                    </p:set>
                                  </p:childTnLst>
                                </p:cTn>
                              </p:par>
                            </p:childTnLst>
                          </p:cTn>
                        </p:par>
                        <p:par>
                          <p:cTn id="49" fill="hold" nodeType="afterGroup">
                            <p:stCondLst>
                              <p:cond delay="2000"/>
                            </p:stCondLst>
                            <p:childTnLst>
                              <p:par>
                                <p:cTn id="50" presetID="1" presetClass="entr" presetSubtype="0" fill="hold" grpId="0" nodeType="afterEffect">
                                  <p:stCondLst>
                                    <p:cond delay="0"/>
                                  </p:stCondLst>
                                  <p:childTnLst>
                                    <p:set>
                                      <p:cBhvr>
                                        <p:cTn id="51" dur="1" fill="hold">
                                          <p:stCondLst>
                                            <p:cond delay="0"/>
                                          </p:stCondLst>
                                        </p:cTn>
                                        <p:tgtEl>
                                          <p:spTgt spid="477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191" grpId="0" animBg="1"/>
      <p:bldP spid="477192" grpId="0" animBg="1"/>
      <p:bldP spid="477193" grpId="0" animBg="1"/>
      <p:bldP spid="477194" grpId="0" animBg="1"/>
      <p:bldP spid="477195" grpId="0" animBg="1"/>
      <p:bldP spid="477196" grpId="0" animBg="1"/>
      <p:bldP spid="477197" grpId="0" animBg="1"/>
      <p:bldP spid="47719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00" y="681567"/>
            <a:ext cx="10236200" cy="537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9239" name="AutoShape 7"/>
          <p:cNvSpPr>
            <a:spLocks noChangeArrowheads="1"/>
          </p:cNvSpPr>
          <p:nvPr/>
        </p:nvSpPr>
        <p:spPr bwMode="auto">
          <a:xfrm>
            <a:off x="5314951" y="2567517"/>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000000"/>
              </a:solidFill>
            </a:endParaRPr>
          </a:p>
        </p:txBody>
      </p:sp>
      <p:sp>
        <p:nvSpPr>
          <p:cNvPr id="479240" name="AutoShape 8"/>
          <p:cNvSpPr>
            <a:spLocks noChangeArrowheads="1"/>
          </p:cNvSpPr>
          <p:nvPr/>
        </p:nvSpPr>
        <p:spPr bwMode="auto">
          <a:xfrm>
            <a:off x="5657851" y="2876551"/>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000000"/>
              </a:solidFill>
            </a:endParaRPr>
          </a:p>
        </p:txBody>
      </p:sp>
      <p:sp>
        <p:nvSpPr>
          <p:cNvPr id="479241" name="AutoShape 9"/>
          <p:cNvSpPr>
            <a:spLocks noChangeArrowheads="1"/>
          </p:cNvSpPr>
          <p:nvPr/>
        </p:nvSpPr>
        <p:spPr bwMode="auto">
          <a:xfrm>
            <a:off x="6038851" y="2999317"/>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000000"/>
              </a:solidFill>
            </a:endParaRPr>
          </a:p>
        </p:txBody>
      </p:sp>
      <p:sp>
        <p:nvSpPr>
          <p:cNvPr id="479242" name="AutoShape 10"/>
          <p:cNvSpPr>
            <a:spLocks noChangeArrowheads="1"/>
          </p:cNvSpPr>
          <p:nvPr/>
        </p:nvSpPr>
        <p:spPr bwMode="auto">
          <a:xfrm>
            <a:off x="6502400" y="3276600"/>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000000"/>
              </a:solidFill>
            </a:endParaRPr>
          </a:p>
        </p:txBody>
      </p:sp>
      <p:sp>
        <p:nvSpPr>
          <p:cNvPr id="479243" name="AutoShape 11"/>
          <p:cNvSpPr>
            <a:spLocks noChangeArrowheads="1"/>
          </p:cNvSpPr>
          <p:nvPr/>
        </p:nvSpPr>
        <p:spPr bwMode="auto">
          <a:xfrm>
            <a:off x="7010400" y="3505200"/>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000000"/>
              </a:solidFill>
            </a:endParaRPr>
          </a:p>
        </p:txBody>
      </p:sp>
      <p:sp>
        <p:nvSpPr>
          <p:cNvPr id="479244" name="AutoShape 12"/>
          <p:cNvSpPr>
            <a:spLocks noChangeArrowheads="1"/>
          </p:cNvSpPr>
          <p:nvPr/>
        </p:nvSpPr>
        <p:spPr bwMode="auto">
          <a:xfrm>
            <a:off x="7518400" y="3657600"/>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000000"/>
              </a:solidFill>
            </a:endParaRPr>
          </a:p>
        </p:txBody>
      </p:sp>
      <p:sp>
        <p:nvSpPr>
          <p:cNvPr id="479245" name="AutoShape 13"/>
          <p:cNvSpPr>
            <a:spLocks noChangeArrowheads="1"/>
          </p:cNvSpPr>
          <p:nvPr/>
        </p:nvSpPr>
        <p:spPr bwMode="auto">
          <a:xfrm>
            <a:off x="8026400" y="3810000"/>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000000"/>
              </a:solidFill>
            </a:endParaRPr>
          </a:p>
        </p:txBody>
      </p:sp>
      <p:cxnSp>
        <p:nvCxnSpPr>
          <p:cNvPr id="479246" name="AutoShape 14"/>
          <p:cNvCxnSpPr>
            <a:cxnSpLocks noChangeShapeType="1"/>
          </p:cNvCxnSpPr>
          <p:nvPr/>
        </p:nvCxnSpPr>
        <p:spPr bwMode="auto">
          <a:xfrm>
            <a:off x="6635751" y="3390900"/>
            <a:ext cx="508000" cy="22860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479247" name="AutoShape 15"/>
          <p:cNvCxnSpPr>
            <a:cxnSpLocks noChangeShapeType="1"/>
          </p:cNvCxnSpPr>
          <p:nvPr/>
        </p:nvCxnSpPr>
        <p:spPr bwMode="auto">
          <a:xfrm>
            <a:off x="7158567" y="3619500"/>
            <a:ext cx="508000" cy="15240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479248" name="AutoShape 16"/>
          <p:cNvCxnSpPr>
            <a:cxnSpLocks noChangeShapeType="1"/>
          </p:cNvCxnSpPr>
          <p:nvPr/>
        </p:nvCxnSpPr>
        <p:spPr bwMode="auto">
          <a:xfrm>
            <a:off x="7666567" y="3771900"/>
            <a:ext cx="508000" cy="15240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sp>
        <p:nvSpPr>
          <p:cNvPr id="479249" name="Line 17"/>
          <p:cNvSpPr>
            <a:spLocks noChangeShapeType="1"/>
          </p:cNvSpPr>
          <p:nvPr/>
        </p:nvSpPr>
        <p:spPr bwMode="auto">
          <a:xfrm>
            <a:off x="5467351" y="2686051"/>
            <a:ext cx="330200" cy="30056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479250" name="Line 18"/>
          <p:cNvSpPr>
            <a:spLocks noChangeShapeType="1"/>
          </p:cNvSpPr>
          <p:nvPr/>
        </p:nvSpPr>
        <p:spPr bwMode="auto">
          <a:xfrm>
            <a:off x="5797551" y="2990851"/>
            <a:ext cx="387349" cy="13334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479251" name="AutoShape 19"/>
          <p:cNvSpPr>
            <a:spLocks noChangeArrowheads="1"/>
          </p:cNvSpPr>
          <p:nvPr/>
        </p:nvSpPr>
        <p:spPr bwMode="auto">
          <a:xfrm>
            <a:off x="5054600" y="2690284"/>
            <a:ext cx="3048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solidFill>
                <a:srgbClr val="000000"/>
              </a:solidFill>
            </a:endParaRPr>
          </a:p>
        </p:txBody>
      </p:sp>
      <p:sp>
        <p:nvSpPr>
          <p:cNvPr id="479252" name="Line 20"/>
          <p:cNvSpPr>
            <a:spLocks noChangeShapeType="1"/>
          </p:cNvSpPr>
          <p:nvPr/>
        </p:nvSpPr>
        <p:spPr bwMode="auto">
          <a:xfrm>
            <a:off x="6191251" y="3128433"/>
            <a:ext cx="444500" cy="26246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mc:AlternateContent xmlns:mc="http://schemas.openxmlformats.org/markup-compatibility/2006" xmlns:a14="http://schemas.microsoft.com/office/drawing/2010/main">
        <mc:Choice Requires="a14">
          <p:sp>
            <p:nvSpPr>
              <p:cNvPr id="21" name="Rectangle 20"/>
              <p:cNvSpPr/>
              <p:nvPr/>
            </p:nvSpPr>
            <p:spPr>
              <a:xfrm>
                <a:off x="542980" y="3285375"/>
                <a:ext cx="1180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𝐽</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𝑤</m:t>
                              </m:r>
                            </m:e>
                            <m:sub>
                              <m:r>
                                <a:rPr lang="en-US" i="1">
                                  <a:latin typeface="Cambria Math" panose="02040503050406030204" pitchFamily="18" charset="0"/>
                                </a:rPr>
                                <m:t>1</m:t>
                              </m:r>
                            </m:sub>
                          </m:sSub>
                        </m:e>
                      </m:d>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542980" y="3285375"/>
                <a:ext cx="1180644" cy="369332"/>
              </a:xfrm>
              <a:prstGeom prst="rect">
                <a:avLst/>
              </a:prstGeom>
              <a:blipFill>
                <a:blip r:embed="rId4"/>
                <a:stretch>
                  <a:fillRect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3888945" y="5330828"/>
                <a:ext cx="5071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oMath>
                  </m:oMathPara>
                </a14:m>
                <a:endParaRPr lang="en-US" dirty="0"/>
              </a:p>
            </p:txBody>
          </p:sp>
        </mc:Choice>
        <mc:Fallback xmlns="">
          <p:sp>
            <p:nvSpPr>
              <p:cNvPr id="22" name="Rectangle 21"/>
              <p:cNvSpPr>
                <a:spLocks noRot="1" noChangeAspect="1" noMove="1" noResize="1" noEditPoints="1" noAdjustHandles="1" noChangeArrowheads="1" noChangeShapeType="1" noTextEdit="1"/>
              </p:cNvSpPr>
              <p:nvPr/>
            </p:nvSpPr>
            <p:spPr>
              <a:xfrm>
                <a:off x="3888945" y="5330828"/>
                <a:ext cx="50712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8481563" y="5036867"/>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oMath>
                  </m:oMathPara>
                </a14:m>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8481563" y="5036867"/>
                <a:ext cx="501804" cy="369332"/>
              </a:xfrm>
              <a:prstGeom prst="rect">
                <a:avLst/>
              </a:prstGeom>
              <a:blipFill>
                <a:blip r:embed="rId6"/>
                <a:stretch>
                  <a:fillRect/>
                </a:stretch>
              </a:blipFill>
            </p:spPr>
            <p:txBody>
              <a:bodyPr/>
              <a:lstStyle/>
              <a:p>
                <a:r>
                  <a:rPr lang="en-US">
                    <a:noFill/>
                  </a:rPr>
                  <a:t> </a:t>
                </a:r>
              </a:p>
            </p:txBody>
          </p:sp>
        </mc:Fallback>
      </mc:AlternateContent>
      <p:sp>
        <p:nvSpPr>
          <p:cNvPr id="2" name="Footer Placeholder 1"/>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313054323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92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923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79249"/>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479240"/>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479250"/>
                                        </p:tgtEl>
                                        <p:attrNameLst>
                                          <p:attrName>style.visibility</p:attrName>
                                        </p:attrNameLst>
                                      </p:cBhvr>
                                      <p:to>
                                        <p:strVal val="visible"/>
                                      </p:to>
                                    </p:set>
                                  </p:childTnLst>
                                </p:cTn>
                              </p:par>
                            </p:childTnLst>
                          </p:cTn>
                        </p:par>
                        <p:par>
                          <p:cTn id="22" fill="hold" nodeType="afterGroup">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47924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479252"/>
                                        </p:tgtEl>
                                        <p:attrNameLst>
                                          <p:attrName>style.visibility</p:attrName>
                                        </p:attrNameLst>
                                      </p:cBhvr>
                                      <p:to>
                                        <p:strVal val="visible"/>
                                      </p:to>
                                    </p:set>
                                  </p:childTnLst>
                                </p:cTn>
                              </p:par>
                            </p:childTnLst>
                          </p:cTn>
                        </p:par>
                        <p:par>
                          <p:cTn id="29" fill="hold" nodeType="afterGroup">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479242"/>
                                        </p:tgtEl>
                                        <p:attrNameLst>
                                          <p:attrName>style.visibility</p:attrName>
                                        </p:attrNameLst>
                                      </p:cBhvr>
                                      <p:to>
                                        <p:strVal val="visible"/>
                                      </p:to>
                                    </p:set>
                                  </p:childTnLst>
                                </p:cTn>
                              </p:par>
                            </p:childTnLst>
                          </p:cTn>
                        </p:par>
                        <p:par>
                          <p:cTn id="32" fill="hold" nodeType="afterGroup">
                            <p:stCondLst>
                              <p:cond delay="0"/>
                            </p:stCondLst>
                            <p:childTnLst>
                              <p:par>
                                <p:cTn id="33" presetID="1" presetClass="entr" presetSubtype="0" fill="hold" nodeType="afterEffect">
                                  <p:stCondLst>
                                    <p:cond delay="500"/>
                                  </p:stCondLst>
                                  <p:childTnLst>
                                    <p:set>
                                      <p:cBhvr>
                                        <p:cTn id="34" dur="1" fill="hold">
                                          <p:stCondLst>
                                            <p:cond delay="0"/>
                                          </p:stCondLst>
                                        </p:cTn>
                                        <p:tgtEl>
                                          <p:spTgt spid="479246"/>
                                        </p:tgtEl>
                                        <p:attrNameLst>
                                          <p:attrName>style.visibility</p:attrName>
                                        </p:attrNameLst>
                                      </p:cBhvr>
                                      <p:to>
                                        <p:strVal val="visible"/>
                                      </p:to>
                                    </p:set>
                                  </p:childTnLst>
                                </p:cTn>
                              </p:par>
                            </p:childTnLst>
                          </p:cTn>
                        </p:par>
                        <p:par>
                          <p:cTn id="35" fill="hold" nodeType="afterGroup">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479243"/>
                                        </p:tgtEl>
                                        <p:attrNameLst>
                                          <p:attrName>style.visibility</p:attrName>
                                        </p:attrNameLst>
                                      </p:cBhvr>
                                      <p:to>
                                        <p:strVal val="visible"/>
                                      </p:to>
                                    </p:set>
                                  </p:childTnLst>
                                </p:cTn>
                              </p:par>
                            </p:childTnLst>
                          </p:cTn>
                        </p:par>
                        <p:par>
                          <p:cTn id="38" fill="hold" nodeType="afterGroup">
                            <p:stCondLst>
                              <p:cond delay="500"/>
                            </p:stCondLst>
                            <p:childTnLst>
                              <p:par>
                                <p:cTn id="39" presetID="1" presetClass="entr" presetSubtype="0" fill="hold" nodeType="afterEffect">
                                  <p:stCondLst>
                                    <p:cond delay="500"/>
                                  </p:stCondLst>
                                  <p:childTnLst>
                                    <p:set>
                                      <p:cBhvr>
                                        <p:cTn id="40" dur="1" fill="hold">
                                          <p:stCondLst>
                                            <p:cond delay="0"/>
                                          </p:stCondLst>
                                        </p:cTn>
                                        <p:tgtEl>
                                          <p:spTgt spid="479247"/>
                                        </p:tgtEl>
                                        <p:attrNameLst>
                                          <p:attrName>style.visibility</p:attrName>
                                        </p:attrNameLst>
                                      </p:cBhvr>
                                      <p:to>
                                        <p:strVal val="visible"/>
                                      </p:to>
                                    </p:set>
                                  </p:childTnLst>
                                </p:cTn>
                              </p:par>
                            </p:childTnLst>
                          </p:cTn>
                        </p:par>
                        <p:par>
                          <p:cTn id="41" fill="hold" nodeType="afterGroup">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479244"/>
                                        </p:tgtEl>
                                        <p:attrNameLst>
                                          <p:attrName>style.visibility</p:attrName>
                                        </p:attrNameLst>
                                      </p:cBhvr>
                                      <p:to>
                                        <p:strVal val="visible"/>
                                      </p:to>
                                    </p:set>
                                  </p:childTnLst>
                                </p:cTn>
                              </p:par>
                            </p:childTnLst>
                          </p:cTn>
                        </p:par>
                        <p:par>
                          <p:cTn id="44" fill="hold" nodeType="afterGroup">
                            <p:stCondLst>
                              <p:cond delay="1000"/>
                            </p:stCondLst>
                            <p:childTnLst>
                              <p:par>
                                <p:cTn id="45" presetID="1" presetClass="entr" presetSubtype="0" fill="hold" nodeType="afterEffect">
                                  <p:stCondLst>
                                    <p:cond delay="500"/>
                                  </p:stCondLst>
                                  <p:childTnLst>
                                    <p:set>
                                      <p:cBhvr>
                                        <p:cTn id="46" dur="1" fill="hold">
                                          <p:stCondLst>
                                            <p:cond delay="0"/>
                                          </p:stCondLst>
                                        </p:cTn>
                                        <p:tgtEl>
                                          <p:spTgt spid="479248"/>
                                        </p:tgtEl>
                                        <p:attrNameLst>
                                          <p:attrName>style.visibility</p:attrName>
                                        </p:attrNameLst>
                                      </p:cBhvr>
                                      <p:to>
                                        <p:strVal val="visible"/>
                                      </p:to>
                                    </p:set>
                                  </p:childTnLst>
                                </p:cTn>
                              </p:par>
                            </p:childTnLst>
                          </p:cTn>
                        </p:par>
                        <p:par>
                          <p:cTn id="47" fill="hold" nodeType="afterGroup">
                            <p:stCondLst>
                              <p:cond delay="1500"/>
                            </p:stCondLst>
                            <p:childTnLst>
                              <p:par>
                                <p:cTn id="48" presetID="1" presetClass="entr" presetSubtype="0" fill="hold" grpId="0" nodeType="afterEffect">
                                  <p:stCondLst>
                                    <p:cond delay="0"/>
                                  </p:stCondLst>
                                  <p:childTnLst>
                                    <p:set>
                                      <p:cBhvr>
                                        <p:cTn id="49" dur="1" fill="hold">
                                          <p:stCondLst>
                                            <p:cond delay="0"/>
                                          </p:stCondLst>
                                        </p:cTn>
                                        <p:tgtEl>
                                          <p:spTgt spid="479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39" grpId="0" animBg="1"/>
      <p:bldP spid="479240" grpId="0" animBg="1"/>
      <p:bldP spid="479241" grpId="0" animBg="1"/>
      <p:bldP spid="479242" grpId="0" animBg="1"/>
      <p:bldP spid="479243" grpId="0" animBg="1"/>
      <p:bldP spid="479244" grpId="0" animBg="1"/>
      <p:bldP spid="479245" grpId="0" animBg="1"/>
      <p:bldP spid="47925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6233" y="153369"/>
            <a:ext cx="12198233" cy="6593179"/>
          </a:xfrm>
          <a:prstGeom prst="rect">
            <a:avLst/>
          </a:prstGeom>
        </p:spPr>
      </p:pic>
      <p:sp>
        <p:nvSpPr>
          <p:cNvPr id="4" name="Footer Placeholder 3"/>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33742435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Intuition about deep representation</a:t>
            </a:r>
          </a:p>
        </p:txBody>
      </p:sp>
      <p:sp useBgFill="1">
        <p:nvSpPr>
          <p:cNvPr id="8" name="TextBox 7"/>
          <p:cNvSpPr txBox="1">
            <a:spLocks noChangeArrowheads="1"/>
          </p:cNvSpPr>
          <p:nvPr/>
        </p:nvSpPr>
        <p:spPr bwMode="auto">
          <a:xfrm>
            <a:off x="9418005" y="5926703"/>
            <a:ext cx="2011362" cy="365760"/>
          </a:xfrm>
          <a:prstGeom prst="rect">
            <a:avLst/>
          </a:prstGeom>
          <a:ln w="9525">
            <a:noFill/>
            <a:miter lim="800000"/>
            <a:headEnd/>
            <a:tailEnd/>
          </a:ln>
        </p:spPr>
        <p:txBody>
          <a:bodyPr>
            <a:spAutoFit/>
          </a:bodyPr>
          <a:lstStyle/>
          <a:p>
            <a:pPr eaLnBrk="0" hangingPunct="0">
              <a:spcBef>
                <a:spcPct val="0"/>
              </a:spcBef>
            </a:pPr>
            <a:endParaRPr lang="en-US" sz="1600" dirty="0">
              <a:solidFill>
                <a:srgbClr val="FFFFFF"/>
              </a:solidFill>
              <a:latin typeface="Calibri" pitchFamily="34" charset="0"/>
            </a:endParaRPr>
          </a:p>
        </p:txBody>
      </p:sp>
      <p:grpSp>
        <p:nvGrpSpPr>
          <p:cNvPr id="146" name="Group 145"/>
          <p:cNvGrpSpPr/>
          <p:nvPr/>
        </p:nvGrpSpPr>
        <p:grpSpPr>
          <a:xfrm>
            <a:off x="2608317" y="1621681"/>
            <a:ext cx="2063073" cy="4053920"/>
            <a:chOff x="2608317" y="1621681"/>
            <a:chExt cx="2063073" cy="4053920"/>
          </a:xfrm>
        </p:grpSpPr>
        <p:graphicFrame>
          <p:nvGraphicFramePr>
            <p:cNvPr id="4" name="Object 2"/>
            <p:cNvGraphicFramePr>
              <a:graphicFrameLocks noChangeAspect="1"/>
            </p:cNvGraphicFramePr>
            <p:nvPr>
              <p:extLst/>
            </p:nvPr>
          </p:nvGraphicFramePr>
          <p:xfrm>
            <a:off x="2608317" y="4059458"/>
            <a:ext cx="2063073" cy="1616143"/>
          </p:xfrm>
          <a:graphic>
            <a:graphicData uri="http://schemas.openxmlformats.org/presentationml/2006/ole">
              <mc:AlternateContent xmlns:mc="http://schemas.openxmlformats.org/markup-compatibility/2006">
                <mc:Choice xmlns:v="urn:schemas-microsoft-com:vml" Requires="v">
                  <p:oleObj spid="_x0000_s1030" name="Acrobat Document" r:id="rId4" imgW="5728680" imgH="3856320" progId="AcroExch.Document.7">
                    <p:embed/>
                  </p:oleObj>
                </mc:Choice>
                <mc:Fallback>
                  <p:oleObj name="Acrobat Document" r:id="rId4" imgW="5728680" imgH="3856320" progId="AcroExch.Document.7">
                    <p:embed/>
                    <p:pic>
                      <p:nvPicPr>
                        <p:cNvPr id="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8317" y="4059458"/>
                          <a:ext cx="2063073" cy="1616143"/>
                        </a:xfrm>
                        <a:prstGeom prst="rect">
                          <a:avLst/>
                        </a:prstGeom>
                        <a:noFill/>
                        <a:ln>
                          <a:noFill/>
                        </a:ln>
                        <a:effectLst/>
                        <a:extLst/>
                      </p:spPr>
                    </p:pic>
                  </p:oleObj>
                </mc:Fallback>
              </mc:AlternateContent>
            </a:graphicData>
          </a:graphic>
        </p:graphicFrame>
        <p:sp>
          <p:nvSpPr>
            <p:cNvPr id="33" name="Oval 32"/>
            <p:cNvSpPr/>
            <p:nvPr/>
          </p:nvSpPr>
          <p:spPr>
            <a:xfrm>
              <a:off x="3270817" y="2211536"/>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5" name="Oval 34"/>
            <p:cNvSpPr/>
            <p:nvPr/>
          </p:nvSpPr>
          <p:spPr>
            <a:xfrm>
              <a:off x="3270818" y="2801391"/>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6" name="Oval 35"/>
            <p:cNvSpPr/>
            <p:nvPr/>
          </p:nvSpPr>
          <p:spPr>
            <a:xfrm>
              <a:off x="3270815" y="3391245"/>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7" name="Oval 46"/>
            <p:cNvSpPr/>
            <p:nvPr/>
          </p:nvSpPr>
          <p:spPr>
            <a:xfrm>
              <a:off x="3270815" y="1621681"/>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cxnSp>
        <p:nvCxnSpPr>
          <p:cNvPr id="66" name="Straight Arrow Connector 65"/>
          <p:cNvCxnSpPr/>
          <p:nvPr/>
        </p:nvCxnSpPr>
        <p:spPr>
          <a:xfrm flipV="1">
            <a:off x="2356552" y="2712312"/>
            <a:ext cx="596713" cy="139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163" name="Group 162"/>
          <p:cNvGrpSpPr/>
          <p:nvPr/>
        </p:nvGrpSpPr>
        <p:grpSpPr>
          <a:xfrm>
            <a:off x="3728015" y="1840172"/>
            <a:ext cx="3322004" cy="3835429"/>
            <a:chOff x="3728015" y="1840172"/>
            <a:chExt cx="3322004" cy="3835429"/>
          </a:xfrm>
        </p:grpSpPr>
        <p:pic>
          <p:nvPicPr>
            <p:cNvPr id="20" name="Picture 19"/>
            <p:cNvPicPr>
              <a:picLocks noChangeAspect="1"/>
            </p:cNvPicPr>
            <p:nvPr/>
          </p:nvPicPr>
          <p:blipFill rotWithShape="1">
            <a:blip r:embed="rId6">
              <a:extLst>
                <a:ext uri="{28A0092B-C50C-407E-A947-70E740481C1C}">
                  <a14:useLocalDpi xmlns:a14="http://schemas.microsoft.com/office/drawing/2010/main" val="0"/>
                </a:ext>
              </a:extLst>
            </a:blip>
            <a:srcRect t="7188"/>
            <a:stretch/>
          </p:blipFill>
          <p:spPr>
            <a:xfrm>
              <a:off x="4824120" y="4059458"/>
              <a:ext cx="2225899" cy="1616143"/>
            </a:xfrm>
            <a:prstGeom prst="rect">
              <a:avLst/>
            </a:prstGeom>
          </p:spPr>
        </p:pic>
        <p:grpSp>
          <p:nvGrpSpPr>
            <p:cNvPr id="161" name="Group 160"/>
            <p:cNvGrpSpPr/>
            <p:nvPr/>
          </p:nvGrpSpPr>
          <p:grpSpPr>
            <a:xfrm>
              <a:off x="3728015" y="1840172"/>
              <a:ext cx="2437655" cy="1779673"/>
              <a:chOff x="3728015" y="1840172"/>
              <a:chExt cx="2437655" cy="1779673"/>
            </a:xfrm>
          </p:grpSpPr>
          <p:cxnSp>
            <p:nvCxnSpPr>
              <p:cNvPr id="97" name="Straight Arrow Connector 96"/>
              <p:cNvCxnSpPr>
                <a:stCxn id="35" idx="6"/>
                <a:endCxn id="68" idx="2"/>
              </p:cNvCxnSpPr>
              <p:nvPr/>
            </p:nvCxnSpPr>
            <p:spPr>
              <a:xfrm flipV="1">
                <a:off x="3728018" y="2755166"/>
                <a:ext cx="1980452" cy="27482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35" idx="6"/>
                <a:endCxn id="67" idx="2"/>
              </p:cNvCxnSpPr>
              <p:nvPr/>
            </p:nvCxnSpPr>
            <p:spPr>
              <a:xfrm flipV="1">
                <a:off x="3728018" y="2165311"/>
                <a:ext cx="1980452" cy="86468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160" name="Group 159"/>
              <p:cNvGrpSpPr/>
              <p:nvPr/>
            </p:nvGrpSpPr>
            <p:grpSpPr>
              <a:xfrm>
                <a:off x="3728015" y="1840172"/>
                <a:ext cx="2437655" cy="1779673"/>
                <a:chOff x="3728015" y="1840172"/>
                <a:chExt cx="2437655" cy="1779673"/>
              </a:xfrm>
            </p:grpSpPr>
            <p:sp>
              <p:nvSpPr>
                <p:cNvPr id="67" name="Oval 66"/>
                <p:cNvSpPr/>
                <p:nvPr/>
              </p:nvSpPr>
              <p:spPr>
                <a:xfrm>
                  <a:off x="5708470" y="1936711"/>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8" name="Oval 67"/>
                <p:cNvSpPr/>
                <p:nvPr/>
              </p:nvSpPr>
              <p:spPr>
                <a:xfrm>
                  <a:off x="5708470" y="2526566"/>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9" name="Oval 68"/>
                <p:cNvSpPr/>
                <p:nvPr/>
              </p:nvSpPr>
              <p:spPr>
                <a:xfrm>
                  <a:off x="5708470" y="3116420"/>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74" name="Straight Arrow Connector 73"/>
                <p:cNvCxnSpPr>
                  <a:endCxn id="67" idx="2"/>
                </p:cNvCxnSpPr>
                <p:nvPr/>
              </p:nvCxnSpPr>
              <p:spPr>
                <a:xfrm>
                  <a:off x="3728015" y="1840172"/>
                  <a:ext cx="1980455" cy="32513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33" idx="6"/>
                  <a:endCxn id="68" idx="2"/>
                </p:cNvCxnSpPr>
                <p:nvPr/>
              </p:nvCxnSpPr>
              <p:spPr>
                <a:xfrm>
                  <a:off x="3728017" y="2440136"/>
                  <a:ext cx="1980453" cy="31503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5" idx="6"/>
                  <a:endCxn id="69" idx="2"/>
                </p:cNvCxnSpPr>
                <p:nvPr/>
              </p:nvCxnSpPr>
              <p:spPr>
                <a:xfrm>
                  <a:off x="3728018" y="3029991"/>
                  <a:ext cx="1980452" cy="31502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36" idx="6"/>
                  <a:endCxn id="69" idx="2"/>
                </p:cNvCxnSpPr>
                <p:nvPr/>
              </p:nvCxnSpPr>
              <p:spPr>
                <a:xfrm flipV="1">
                  <a:off x="3728015" y="3345020"/>
                  <a:ext cx="1980455" cy="27482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36" idx="6"/>
                  <a:endCxn id="68" idx="2"/>
                </p:cNvCxnSpPr>
                <p:nvPr/>
              </p:nvCxnSpPr>
              <p:spPr>
                <a:xfrm flipV="1">
                  <a:off x="3728015" y="2755166"/>
                  <a:ext cx="1980455" cy="86467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6" idx="6"/>
                  <a:endCxn id="67" idx="2"/>
                </p:cNvCxnSpPr>
                <p:nvPr/>
              </p:nvCxnSpPr>
              <p:spPr>
                <a:xfrm flipV="1">
                  <a:off x="3728015" y="2165311"/>
                  <a:ext cx="1980455" cy="145453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33" idx="6"/>
                  <a:endCxn id="67" idx="2"/>
                </p:cNvCxnSpPr>
                <p:nvPr/>
              </p:nvCxnSpPr>
              <p:spPr>
                <a:xfrm flipV="1">
                  <a:off x="3728017" y="2165311"/>
                  <a:ext cx="1980453" cy="27482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33" idx="6"/>
                  <a:endCxn id="69" idx="2"/>
                </p:cNvCxnSpPr>
                <p:nvPr/>
              </p:nvCxnSpPr>
              <p:spPr>
                <a:xfrm>
                  <a:off x="3728017" y="2440136"/>
                  <a:ext cx="1980453" cy="90488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47" idx="6"/>
                  <a:endCxn id="68" idx="2"/>
                </p:cNvCxnSpPr>
                <p:nvPr/>
              </p:nvCxnSpPr>
              <p:spPr>
                <a:xfrm>
                  <a:off x="3728015" y="1850281"/>
                  <a:ext cx="1980455" cy="90488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47" idx="6"/>
                  <a:endCxn id="69" idx="2"/>
                </p:cNvCxnSpPr>
                <p:nvPr/>
              </p:nvCxnSpPr>
              <p:spPr>
                <a:xfrm>
                  <a:off x="3728015" y="1850281"/>
                  <a:ext cx="1980455" cy="149473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grpSp>
      </p:grpSp>
      <p:grpSp>
        <p:nvGrpSpPr>
          <p:cNvPr id="164" name="Group 163"/>
          <p:cNvGrpSpPr/>
          <p:nvPr/>
        </p:nvGrpSpPr>
        <p:grpSpPr>
          <a:xfrm>
            <a:off x="6165670" y="2165311"/>
            <a:ext cx="5266611" cy="3517704"/>
            <a:chOff x="6165670" y="2165311"/>
            <a:chExt cx="5266611" cy="3517704"/>
          </a:xfrm>
        </p:grpSpPr>
        <p:pic>
          <p:nvPicPr>
            <p:cNvPr id="21" name="Picture 20"/>
            <p:cNvPicPr>
              <a:picLocks noChangeAspect="1"/>
            </p:cNvPicPr>
            <p:nvPr/>
          </p:nvPicPr>
          <p:blipFill rotWithShape="1">
            <a:blip r:embed="rId7">
              <a:extLst>
                <a:ext uri="{28A0092B-C50C-407E-A947-70E740481C1C}">
                  <a14:useLocalDpi xmlns:a14="http://schemas.microsoft.com/office/drawing/2010/main" val="0"/>
                </a:ext>
              </a:extLst>
            </a:blip>
            <a:srcRect t="6880"/>
            <a:stretch/>
          </p:blipFill>
          <p:spPr>
            <a:xfrm>
              <a:off x="7202122" y="4059458"/>
              <a:ext cx="2345205" cy="1623557"/>
            </a:xfrm>
            <a:prstGeom prst="rect">
              <a:avLst/>
            </a:prstGeom>
          </p:spPr>
        </p:pic>
        <p:grpSp>
          <p:nvGrpSpPr>
            <p:cNvPr id="162" name="Group 161"/>
            <p:cNvGrpSpPr/>
            <p:nvPr/>
          </p:nvGrpSpPr>
          <p:grpSpPr>
            <a:xfrm>
              <a:off x="6165670" y="2165311"/>
              <a:ext cx="5266611" cy="1179709"/>
              <a:chOff x="6165670" y="2165311"/>
              <a:chExt cx="5266611" cy="1179709"/>
            </a:xfrm>
          </p:grpSpPr>
          <p:sp>
            <p:nvSpPr>
              <p:cNvPr id="70" name="Oval 69"/>
              <p:cNvSpPr/>
              <p:nvPr/>
            </p:nvSpPr>
            <p:spPr>
              <a:xfrm>
                <a:off x="8146125" y="2265409"/>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1" name="Oval 70"/>
              <p:cNvSpPr/>
              <p:nvPr/>
            </p:nvSpPr>
            <p:spPr>
              <a:xfrm>
                <a:off x="8146125" y="2855263"/>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2" name="Oval 71"/>
              <p:cNvSpPr/>
              <p:nvPr/>
            </p:nvSpPr>
            <p:spPr>
              <a:xfrm>
                <a:off x="9897980" y="2541654"/>
                <a:ext cx="457200" cy="457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09" name="Straight Arrow Connector 108"/>
              <p:cNvCxnSpPr>
                <a:stCxn id="67" idx="6"/>
                <a:endCxn id="70" idx="2"/>
              </p:cNvCxnSpPr>
              <p:nvPr/>
            </p:nvCxnSpPr>
            <p:spPr>
              <a:xfrm>
                <a:off x="6165670" y="2165311"/>
                <a:ext cx="1980455" cy="32869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67" idx="6"/>
                <a:endCxn id="71" idx="2"/>
              </p:cNvCxnSpPr>
              <p:nvPr/>
            </p:nvCxnSpPr>
            <p:spPr>
              <a:xfrm>
                <a:off x="6165670" y="2165311"/>
                <a:ext cx="1980455" cy="91855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68" idx="6"/>
                <a:endCxn id="70" idx="2"/>
              </p:cNvCxnSpPr>
              <p:nvPr/>
            </p:nvCxnSpPr>
            <p:spPr>
              <a:xfrm flipV="1">
                <a:off x="6165670" y="2494009"/>
                <a:ext cx="1980455" cy="26115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68" idx="6"/>
                <a:endCxn id="71" idx="2"/>
              </p:cNvCxnSpPr>
              <p:nvPr/>
            </p:nvCxnSpPr>
            <p:spPr>
              <a:xfrm>
                <a:off x="6165670" y="2755166"/>
                <a:ext cx="1980455" cy="32869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69" idx="6"/>
                <a:endCxn id="71" idx="2"/>
              </p:cNvCxnSpPr>
              <p:nvPr/>
            </p:nvCxnSpPr>
            <p:spPr>
              <a:xfrm flipV="1">
                <a:off x="6165670" y="3083863"/>
                <a:ext cx="1980455" cy="26115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69" idx="6"/>
                <a:endCxn id="70" idx="2"/>
              </p:cNvCxnSpPr>
              <p:nvPr/>
            </p:nvCxnSpPr>
            <p:spPr>
              <a:xfrm flipV="1">
                <a:off x="6165670" y="2494009"/>
                <a:ext cx="1980455" cy="85101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70" idx="6"/>
                <a:endCxn id="72" idx="2"/>
              </p:cNvCxnSpPr>
              <p:nvPr/>
            </p:nvCxnSpPr>
            <p:spPr>
              <a:xfrm>
                <a:off x="8603325" y="2494009"/>
                <a:ext cx="1294655" cy="27624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71" idx="6"/>
                <a:endCxn id="72" idx="2"/>
              </p:cNvCxnSpPr>
              <p:nvPr/>
            </p:nvCxnSpPr>
            <p:spPr>
              <a:xfrm flipV="1">
                <a:off x="8603325" y="2770254"/>
                <a:ext cx="1294655" cy="31360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stCxn id="72" idx="6"/>
                <a:endCxn id="140" idx="1"/>
              </p:cNvCxnSpPr>
              <p:nvPr/>
            </p:nvCxnSpPr>
            <p:spPr>
              <a:xfrm>
                <a:off x="10355180" y="2770254"/>
                <a:ext cx="597809"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p:cNvSpPr txBox="1"/>
                  <p:nvPr/>
                </p:nvSpPr>
                <p:spPr>
                  <a:xfrm>
                    <a:off x="10952989" y="2554810"/>
                    <a:ext cx="47929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sz="2000" dirty="0"/>
                  </a:p>
                </p:txBody>
              </p:sp>
            </mc:Choice>
            <mc:Fallback xmlns="">
              <p:sp>
                <p:nvSpPr>
                  <p:cNvPr id="140" name="TextBox 139"/>
                  <p:cNvSpPr txBox="1">
                    <a:spLocks noRot="1" noChangeAspect="1" noMove="1" noResize="1" noEditPoints="1" noAdjustHandles="1" noChangeArrowheads="1" noChangeShapeType="1" noTextEdit="1"/>
                  </p:cNvSpPr>
                  <p:nvPr/>
                </p:nvSpPr>
                <p:spPr>
                  <a:xfrm>
                    <a:off x="10952989" y="2554810"/>
                    <a:ext cx="479292" cy="430887"/>
                  </a:xfrm>
                  <a:prstGeom prst="rect">
                    <a:avLst/>
                  </a:prstGeom>
                  <a:blipFill rotWithShape="0">
                    <a:blip r:embed="rId8"/>
                    <a:stretch>
                      <a:fillRect/>
                    </a:stretch>
                  </a:blipFill>
                </p:spPr>
                <p:txBody>
                  <a:bodyPr/>
                  <a:lstStyle/>
                  <a:p>
                    <a:r>
                      <a:rPr lang="en-US">
                        <a:noFill/>
                      </a:rPr>
                      <a:t> </a:t>
                    </a:r>
                  </a:p>
                </p:txBody>
              </p:sp>
            </mc:Fallback>
          </mc:AlternateContent>
        </p:grpSp>
      </p:grpSp>
      <p:pic>
        <p:nvPicPr>
          <p:cNvPr id="167" name="Picture 166"/>
          <p:cNvPicPr>
            <a:picLocks noChangeAspect="1"/>
          </p:cNvPicPr>
          <p:nvPr/>
        </p:nvPicPr>
        <p:blipFill>
          <a:blip r:embed="rId9"/>
          <a:stretch>
            <a:fillRect/>
          </a:stretch>
        </p:blipFill>
        <p:spPr>
          <a:xfrm>
            <a:off x="382531" y="1753265"/>
            <a:ext cx="1866223" cy="1820355"/>
          </a:xfrm>
          <a:prstGeom prst="rect">
            <a:avLst/>
          </a:prstGeom>
        </p:spPr>
      </p:pic>
      <p:pic>
        <p:nvPicPr>
          <p:cNvPr id="5" name="Picture 4">
            <a:extLst>
              <a:ext uri="{FF2B5EF4-FFF2-40B4-BE49-F238E27FC236}">
                <a16:creationId xmlns:a16="http://schemas.microsoft.com/office/drawing/2014/main" id="{EAD37D04-F324-4C36-B1DE-806384710222}"/>
              </a:ext>
            </a:extLst>
          </p:cNvPr>
          <p:cNvPicPr>
            <a:picLocks noChangeAspect="1"/>
          </p:cNvPicPr>
          <p:nvPr/>
        </p:nvPicPr>
        <p:blipFill>
          <a:blip r:embed="rId10"/>
          <a:stretch>
            <a:fillRect/>
          </a:stretch>
        </p:blipFill>
        <p:spPr>
          <a:xfrm>
            <a:off x="346122" y="1683301"/>
            <a:ext cx="1912963" cy="1897659"/>
          </a:xfrm>
          <a:prstGeom prst="rect">
            <a:avLst/>
          </a:prstGeom>
        </p:spPr>
      </p:pic>
      <p:sp>
        <p:nvSpPr>
          <p:cNvPr id="3" name="Footer Placeholder 2"/>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185047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hyperparameters?</a:t>
            </a:r>
            <a:br>
              <a:rPr lang="en-US" dirty="0"/>
            </a:b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646231" y="1039216"/>
                <a:ext cx="8813631" cy="5723555"/>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Parameters: </a:t>
                </a:r>
                <a14:m>
                  <m:oMath xmlns:m="http://schemas.openxmlformats.org/officeDocument/2006/math">
                    <m:sSup>
                      <m:sSupPr>
                        <m:ctrlPr>
                          <a:rPr lang="en-US" sz="2800" b="0" i="1" smtClean="0">
                            <a:latin typeface="Cambria Math" panose="02040503050406030204" pitchFamily="18" charset="0"/>
                            <a:ea typeface="Century Schoolbook" charset="0"/>
                            <a:cs typeface="Century Schoolbook" charset="0"/>
                          </a:rPr>
                        </m:ctrlPr>
                      </m:sSupPr>
                      <m:e>
                        <m:r>
                          <a:rPr lang="en-US" sz="2800" b="0" i="1" smtClean="0">
                            <a:latin typeface="Cambria Math" charset="0"/>
                            <a:ea typeface="Century Schoolbook" charset="0"/>
                            <a:cs typeface="Century Schoolbook" charset="0"/>
                          </a:rPr>
                          <m:t>𝑊</m:t>
                        </m:r>
                      </m:e>
                      <m:sup>
                        <m:d>
                          <m:dPr>
                            <m:begChr m:val="["/>
                            <m:endChr m:val="]"/>
                            <m:ctrlPr>
                              <a:rPr lang="en-US" sz="2800" b="0" i="1" smtClean="0">
                                <a:latin typeface="Cambria Math" panose="02040503050406030204" pitchFamily="18" charset="0"/>
                                <a:ea typeface="Century Schoolbook" charset="0"/>
                                <a:cs typeface="Century Schoolbook" charset="0"/>
                              </a:rPr>
                            </m:ctrlPr>
                          </m:dPr>
                          <m:e>
                            <m:r>
                              <a:rPr lang="en-US" sz="2800" b="0" i="1" smtClean="0">
                                <a:latin typeface="Cambria Math" charset="0"/>
                                <a:ea typeface="Century Schoolbook" charset="0"/>
                                <a:cs typeface="Century Schoolbook" charset="0"/>
                              </a:rPr>
                              <m:t>1</m:t>
                            </m:r>
                          </m:e>
                        </m:d>
                      </m:sup>
                    </m:sSup>
                    <m:r>
                      <a:rPr lang="en-US" sz="2800" b="0" i="1" smtClean="0">
                        <a:latin typeface="Cambria Math" charset="0"/>
                        <a:ea typeface="Century Schoolbook" charset="0"/>
                        <a:cs typeface="Century Schoolbook" charset="0"/>
                      </a:rPr>
                      <m:t> ,</m:t>
                    </m:r>
                    <m:sSup>
                      <m:sSupPr>
                        <m:ctrlPr>
                          <a:rPr lang="en-US" sz="2800" b="0" i="1" smtClean="0">
                            <a:latin typeface="Cambria Math" panose="02040503050406030204" pitchFamily="18" charset="0"/>
                            <a:ea typeface="Century Schoolbook" charset="0"/>
                            <a:cs typeface="Century Schoolbook" charset="0"/>
                          </a:rPr>
                        </m:ctrlPr>
                      </m:sSupPr>
                      <m:e>
                        <m:r>
                          <a:rPr lang="en-US" sz="2800" b="0" i="1" smtClean="0">
                            <a:latin typeface="Cambria Math" charset="0"/>
                            <a:ea typeface="Century Schoolbook" charset="0"/>
                            <a:cs typeface="Century Schoolbook" charset="0"/>
                          </a:rPr>
                          <m:t> </m:t>
                        </m:r>
                        <m:r>
                          <a:rPr lang="en-US" sz="2800" b="0" i="1" smtClean="0">
                            <a:latin typeface="Cambria Math" charset="0"/>
                            <a:ea typeface="Century Schoolbook" charset="0"/>
                            <a:cs typeface="Century Schoolbook" charset="0"/>
                          </a:rPr>
                          <m:t>𝑏</m:t>
                        </m:r>
                      </m:e>
                      <m:sup>
                        <m:d>
                          <m:dPr>
                            <m:begChr m:val="["/>
                            <m:endChr m:val="]"/>
                            <m:ctrlPr>
                              <a:rPr lang="en-US" sz="2800" b="0" i="1" smtClean="0">
                                <a:latin typeface="Cambria Math" panose="02040503050406030204" pitchFamily="18" charset="0"/>
                                <a:ea typeface="Century Schoolbook" charset="0"/>
                                <a:cs typeface="Century Schoolbook" charset="0"/>
                              </a:rPr>
                            </m:ctrlPr>
                          </m:dPr>
                          <m:e>
                            <m:r>
                              <a:rPr lang="en-US" sz="2800" b="0" i="1" smtClean="0">
                                <a:latin typeface="Cambria Math" charset="0"/>
                                <a:ea typeface="Century Schoolbook" charset="0"/>
                                <a:cs typeface="Century Schoolbook" charset="0"/>
                              </a:rPr>
                              <m:t>1</m:t>
                            </m:r>
                          </m:e>
                        </m:d>
                        <m:r>
                          <a:rPr lang="en-US" sz="2800" b="0" i="1" smtClean="0">
                            <a:latin typeface="Cambria Math" charset="0"/>
                            <a:ea typeface="Century Schoolbook" charset="0"/>
                            <a:cs typeface="Century Schoolbook" charset="0"/>
                          </a:rPr>
                          <m:t> </m:t>
                        </m:r>
                      </m:sup>
                    </m:sSup>
                    <m:r>
                      <a:rPr lang="en-US" sz="2800" b="0" i="1" smtClean="0">
                        <a:latin typeface="Cambria Math" charset="0"/>
                        <a:ea typeface="Century Schoolbook" charset="0"/>
                        <a:cs typeface="Century Schoolbook" charset="0"/>
                      </a:rPr>
                      <m:t>, </m:t>
                    </m:r>
                    <m:sSup>
                      <m:sSupPr>
                        <m:ctrlPr>
                          <a:rPr lang="en-US" sz="2800" b="0" i="1" smtClean="0">
                            <a:latin typeface="Cambria Math" panose="02040503050406030204" pitchFamily="18" charset="0"/>
                            <a:ea typeface="Century Schoolbook" charset="0"/>
                            <a:cs typeface="Century Schoolbook" charset="0"/>
                          </a:rPr>
                        </m:ctrlPr>
                      </m:sSupPr>
                      <m:e>
                        <m:r>
                          <a:rPr lang="en-US" sz="2800" b="0" i="1" smtClean="0">
                            <a:latin typeface="Cambria Math" charset="0"/>
                            <a:ea typeface="Century Schoolbook" charset="0"/>
                            <a:cs typeface="Century Schoolbook" charset="0"/>
                          </a:rPr>
                          <m:t>𝑊</m:t>
                        </m:r>
                      </m:e>
                      <m:sup>
                        <m:d>
                          <m:dPr>
                            <m:begChr m:val="["/>
                            <m:endChr m:val="]"/>
                            <m:ctrlPr>
                              <a:rPr lang="en-US" sz="2800" b="0" i="1" smtClean="0">
                                <a:latin typeface="Cambria Math" panose="02040503050406030204" pitchFamily="18" charset="0"/>
                                <a:ea typeface="Century Schoolbook" charset="0"/>
                                <a:cs typeface="Century Schoolbook" charset="0"/>
                              </a:rPr>
                            </m:ctrlPr>
                          </m:dPr>
                          <m:e>
                            <m:r>
                              <a:rPr lang="en-US" sz="2800" b="0" i="1" smtClean="0">
                                <a:latin typeface="Cambria Math" charset="0"/>
                                <a:ea typeface="Century Schoolbook" charset="0"/>
                                <a:cs typeface="Century Schoolbook" charset="0"/>
                              </a:rPr>
                              <m:t>2</m:t>
                            </m:r>
                          </m:e>
                        </m:d>
                      </m:sup>
                    </m:sSup>
                    <m:r>
                      <a:rPr lang="en-US" sz="2800" b="0" i="1" smtClean="0">
                        <a:latin typeface="Cambria Math" charset="0"/>
                        <a:ea typeface="Century Schoolbook" charset="0"/>
                        <a:cs typeface="Century Schoolbook" charset="0"/>
                      </a:rPr>
                      <m:t> ,</m:t>
                    </m:r>
                    <m:sSup>
                      <m:sSupPr>
                        <m:ctrlPr>
                          <a:rPr lang="en-US" sz="2800" b="0" i="1" smtClean="0">
                            <a:latin typeface="Cambria Math" panose="02040503050406030204" pitchFamily="18" charset="0"/>
                            <a:ea typeface="Century Schoolbook" charset="0"/>
                            <a:cs typeface="Century Schoolbook" charset="0"/>
                          </a:rPr>
                        </m:ctrlPr>
                      </m:sSupPr>
                      <m:e>
                        <m:r>
                          <a:rPr lang="en-US" sz="2800" b="0" i="1" smtClean="0">
                            <a:latin typeface="Cambria Math" charset="0"/>
                            <a:ea typeface="Century Schoolbook" charset="0"/>
                            <a:cs typeface="Century Schoolbook" charset="0"/>
                          </a:rPr>
                          <m:t>𝑏</m:t>
                        </m:r>
                      </m:e>
                      <m:sup>
                        <m:d>
                          <m:dPr>
                            <m:begChr m:val="["/>
                            <m:endChr m:val="]"/>
                            <m:ctrlPr>
                              <a:rPr lang="en-US" sz="2800" b="0" i="1" smtClean="0">
                                <a:latin typeface="Cambria Math" panose="02040503050406030204" pitchFamily="18" charset="0"/>
                                <a:ea typeface="Century Schoolbook" charset="0"/>
                                <a:cs typeface="Century Schoolbook" charset="0"/>
                              </a:rPr>
                            </m:ctrlPr>
                          </m:dPr>
                          <m:e>
                            <m:r>
                              <a:rPr lang="en-US" sz="2800" b="0" i="1" smtClean="0">
                                <a:latin typeface="Cambria Math" charset="0"/>
                                <a:ea typeface="Century Schoolbook" charset="0"/>
                                <a:cs typeface="Century Schoolbook" charset="0"/>
                              </a:rPr>
                              <m:t>2</m:t>
                            </m:r>
                          </m:e>
                        </m:d>
                        <m:r>
                          <a:rPr lang="en-US" sz="2800" b="0" i="1" smtClean="0">
                            <a:latin typeface="Cambria Math" charset="0"/>
                            <a:ea typeface="Century Schoolbook" charset="0"/>
                            <a:cs typeface="Century Schoolbook" charset="0"/>
                          </a:rPr>
                          <m:t> </m:t>
                        </m:r>
                      </m:sup>
                    </m:sSup>
                    <m:r>
                      <a:rPr lang="en-US" sz="2800" b="0" i="1" smtClean="0">
                        <a:latin typeface="Cambria Math" charset="0"/>
                        <a:ea typeface="Century Schoolbook" charset="0"/>
                        <a:cs typeface="Century Schoolbook" charset="0"/>
                      </a:rPr>
                      <m:t>,</m:t>
                    </m:r>
                    <m:sSup>
                      <m:sSupPr>
                        <m:ctrlPr>
                          <a:rPr lang="en-US" sz="2800" b="0" i="1" smtClean="0">
                            <a:latin typeface="Cambria Math" panose="02040503050406030204" pitchFamily="18" charset="0"/>
                            <a:ea typeface="Century Schoolbook" charset="0"/>
                            <a:cs typeface="Century Schoolbook" charset="0"/>
                          </a:rPr>
                        </m:ctrlPr>
                      </m:sSupPr>
                      <m:e>
                        <m:r>
                          <a:rPr lang="en-US" sz="2800" b="0" i="1" smtClean="0">
                            <a:latin typeface="Cambria Math" charset="0"/>
                            <a:ea typeface="Century Schoolbook" charset="0"/>
                            <a:cs typeface="Century Schoolbook" charset="0"/>
                          </a:rPr>
                          <m:t>𝑊</m:t>
                        </m:r>
                      </m:e>
                      <m:sup>
                        <m:d>
                          <m:dPr>
                            <m:begChr m:val="["/>
                            <m:endChr m:val="]"/>
                            <m:ctrlPr>
                              <a:rPr lang="en-US" sz="2800" b="0" i="1" smtClean="0">
                                <a:latin typeface="Cambria Math" panose="02040503050406030204" pitchFamily="18" charset="0"/>
                                <a:ea typeface="Century Schoolbook" charset="0"/>
                                <a:cs typeface="Century Schoolbook" charset="0"/>
                              </a:rPr>
                            </m:ctrlPr>
                          </m:dPr>
                          <m:e>
                            <m:r>
                              <a:rPr lang="en-US" sz="2800" b="0" i="1" smtClean="0">
                                <a:latin typeface="Cambria Math" charset="0"/>
                                <a:ea typeface="Century Schoolbook" charset="0"/>
                                <a:cs typeface="Century Schoolbook" charset="0"/>
                              </a:rPr>
                              <m:t>3</m:t>
                            </m:r>
                          </m:e>
                        </m:d>
                        <m:r>
                          <a:rPr lang="en-US" sz="2800" b="0" i="1" smtClean="0">
                            <a:latin typeface="Cambria Math" charset="0"/>
                            <a:ea typeface="Century Schoolbook" charset="0"/>
                            <a:cs typeface="Century Schoolbook" charset="0"/>
                          </a:rPr>
                          <m:t> </m:t>
                        </m:r>
                      </m:sup>
                    </m:sSup>
                    <m:r>
                      <a:rPr lang="en-US" sz="2800" b="0" i="1" smtClean="0">
                        <a:latin typeface="Cambria Math" charset="0"/>
                        <a:ea typeface="Century Schoolbook" charset="0"/>
                        <a:cs typeface="Century Schoolbook" charset="0"/>
                      </a:rPr>
                      <m:t>, </m:t>
                    </m:r>
                    <m:sSup>
                      <m:sSupPr>
                        <m:ctrlPr>
                          <a:rPr lang="en-US" sz="2800" b="0" i="1" smtClean="0">
                            <a:latin typeface="Cambria Math" panose="02040503050406030204" pitchFamily="18" charset="0"/>
                            <a:ea typeface="Century Schoolbook" charset="0"/>
                            <a:cs typeface="Century Schoolbook" charset="0"/>
                          </a:rPr>
                        </m:ctrlPr>
                      </m:sSupPr>
                      <m:e>
                        <m:r>
                          <a:rPr lang="en-US" sz="2800" b="0" i="1" smtClean="0">
                            <a:latin typeface="Cambria Math" charset="0"/>
                            <a:ea typeface="Century Schoolbook" charset="0"/>
                            <a:cs typeface="Century Schoolbook" charset="0"/>
                          </a:rPr>
                          <m:t>𝑏</m:t>
                        </m:r>
                      </m:e>
                      <m:sup>
                        <m:d>
                          <m:dPr>
                            <m:begChr m:val="["/>
                            <m:endChr m:val="]"/>
                            <m:ctrlPr>
                              <a:rPr lang="en-US" sz="2800" b="0" i="1" smtClean="0">
                                <a:latin typeface="Cambria Math" panose="02040503050406030204" pitchFamily="18" charset="0"/>
                                <a:ea typeface="Century Schoolbook" charset="0"/>
                                <a:cs typeface="Century Schoolbook" charset="0"/>
                              </a:rPr>
                            </m:ctrlPr>
                          </m:dPr>
                          <m:e>
                            <m:r>
                              <a:rPr lang="en-US" sz="2800" b="0" i="1" smtClean="0">
                                <a:latin typeface="Cambria Math" charset="0"/>
                                <a:ea typeface="Century Schoolbook" charset="0"/>
                                <a:cs typeface="Century Schoolbook" charset="0"/>
                              </a:rPr>
                              <m:t>3</m:t>
                            </m:r>
                          </m:e>
                        </m:d>
                        <m:r>
                          <a:rPr lang="en-US" sz="2800" b="0" i="1" smtClean="0">
                            <a:latin typeface="Cambria Math" charset="0"/>
                            <a:ea typeface="Century Schoolbook" charset="0"/>
                            <a:cs typeface="Century Schoolbook" charset="0"/>
                          </a:rPr>
                          <m:t> </m:t>
                        </m:r>
                      </m:sup>
                    </m:sSup>
                    <m:r>
                      <a:rPr lang="en-US" sz="2800" b="0" i="1" smtClean="0">
                        <a:latin typeface="Cambria Math" charset="0"/>
                        <a:ea typeface="Century Schoolbook" charset="0"/>
                        <a:cs typeface="Century Schoolbook" charset="0"/>
                      </a:rPr>
                      <m:t>…</m:t>
                    </m:r>
                  </m:oMath>
                </a14:m>
                <a:r>
                  <a:rPr lang="en-US" sz="2800" dirty="0">
                    <a:latin typeface="Century Schoolbook" charset="0"/>
                    <a:ea typeface="Century Schoolbook" charset="0"/>
                    <a:cs typeface="Century Schoolbook" charset="0"/>
                  </a:rPr>
                  <a:t> </a:t>
                </a:r>
              </a:p>
              <a:p>
                <a:endParaRPr lang="en-US" sz="2800" dirty="0">
                  <a:latin typeface="Century Schoolbook" charset="0"/>
                  <a:ea typeface="Century Schoolbook" charset="0"/>
                  <a:cs typeface="Century Schoolbook" charset="0"/>
                </a:endParaRPr>
              </a:p>
              <a:p>
                <a:r>
                  <a:rPr lang="en-US" sz="2800" dirty="0" err="1">
                    <a:latin typeface="Century Schoolbook" charset="0"/>
                    <a:ea typeface="Century Schoolbook" charset="0"/>
                    <a:cs typeface="Century Schoolbook" charset="0"/>
                  </a:rPr>
                  <a:t>Hyperparameters</a:t>
                </a:r>
                <a:r>
                  <a:rPr lang="en-US" sz="2800" dirty="0">
                    <a:latin typeface="Century Schoolbook" charset="0"/>
                    <a:ea typeface="Century Schoolbook" charset="0"/>
                    <a:cs typeface="Century Schoolbook" charset="0"/>
                  </a:rPr>
                  <a:t>:       learning rate</a:t>
                </a:r>
              </a:p>
              <a:p>
                <a:r>
                  <a:rPr lang="en-US" sz="2800" dirty="0">
                    <a:latin typeface="Century Schoolbook" charset="0"/>
                    <a:ea typeface="Century Schoolbook" charset="0"/>
                    <a:cs typeface="Century Schoolbook" charset="0"/>
                  </a:rPr>
                  <a:t>				# iterations</a:t>
                </a:r>
              </a:p>
              <a:p>
                <a:r>
                  <a:rPr lang="en-US" sz="2800" dirty="0">
                    <a:latin typeface="Century Schoolbook" charset="0"/>
                    <a:ea typeface="Century Schoolbook" charset="0"/>
                    <a:cs typeface="Century Schoolbook" charset="0"/>
                  </a:rPr>
                  <a:t>				# hidden layers </a:t>
                </a:r>
              </a:p>
              <a:p>
                <a:r>
                  <a:rPr lang="en-US" sz="2800" dirty="0">
                    <a:latin typeface="Century Schoolbook" charset="0"/>
                    <a:ea typeface="Century Schoolbook" charset="0"/>
                    <a:cs typeface="Century Schoolbook" charset="0"/>
                  </a:rPr>
                  <a:t>				# hidden units</a:t>
                </a:r>
              </a:p>
              <a:p>
                <a:r>
                  <a:rPr lang="en-US" sz="2800" dirty="0">
                    <a:latin typeface="Century Schoolbook" charset="0"/>
                    <a:ea typeface="Century Schoolbook" charset="0"/>
                    <a:cs typeface="Century Schoolbook" charset="0"/>
                  </a:rPr>
                  <a:t>				# choice of activation function</a:t>
                </a:r>
              </a:p>
              <a:p>
                <a:r>
                  <a:rPr lang="en-US" sz="2800" dirty="0">
                    <a:latin typeface="Century Schoolbook" charset="0"/>
                    <a:ea typeface="Century Schoolbook" charset="0"/>
                    <a:cs typeface="Century Schoolbook" charset="0"/>
                  </a:rPr>
                  <a:t>  				</a:t>
                </a:r>
                <a:r>
                  <a:rPr lang="en-US" sz="2800" dirty="0" err="1">
                    <a:latin typeface="Century Schoolbook" charset="0"/>
                    <a:ea typeface="Century Schoolbook" charset="0"/>
                    <a:cs typeface="Century Schoolbook" charset="0"/>
                  </a:rPr>
                  <a:t>minibatch</a:t>
                </a:r>
                <a:r>
                  <a:rPr lang="en-US" sz="2800" dirty="0">
                    <a:latin typeface="Century Schoolbook" charset="0"/>
                    <a:ea typeface="Century Schoolbook" charset="0"/>
                    <a:cs typeface="Century Schoolbook" charset="0"/>
                  </a:rPr>
                  <a:t> size, </a:t>
                </a:r>
              </a:p>
              <a:p>
                <a:r>
                  <a:rPr lang="en-US" sz="2800" dirty="0">
                    <a:latin typeface="Century Schoolbook" charset="0"/>
                    <a:ea typeface="Century Schoolbook" charset="0"/>
                    <a:cs typeface="Century Schoolbook" charset="0"/>
                  </a:rPr>
                  <a:t>				regularization parameter</a:t>
                </a:r>
              </a:p>
              <a:p>
                <a:endParaRPr lang="en-US" sz="2800" dirty="0">
                  <a:latin typeface="Century Schoolbook" charset="0"/>
                  <a:ea typeface="Century Schoolbook" charset="0"/>
                  <a:cs typeface="Century Schoolbook" charset="0"/>
                </a:endParaRPr>
              </a:p>
              <a:p>
                <a:endParaRPr lang="en-US" sz="2800" dirty="0">
                  <a:latin typeface="Century Schoolbook" charset="0"/>
                  <a:ea typeface="Century Schoolbook" charset="0"/>
                  <a:cs typeface="Century Schoolbook" charset="0"/>
                </a:endParaRPr>
              </a:p>
              <a:p>
                <a:endParaRPr lang="en-US" sz="2800" dirty="0">
                  <a:latin typeface="Century Schoolbook" charset="0"/>
                  <a:ea typeface="Century Schoolbook" charset="0"/>
                  <a:cs typeface="Century Schoolbook" charset="0"/>
                </a:endParaRPr>
              </a:p>
              <a:p>
                <a:endParaRPr lang="en-US" sz="2800" dirty="0">
                  <a:latin typeface="Century Schoolbook" charset="0"/>
                  <a:ea typeface="Century Schoolbook" charset="0"/>
                  <a:cs typeface="Century Schoolbook"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46231" y="1039216"/>
                <a:ext cx="8813631" cy="5723555"/>
              </a:xfrm>
              <a:prstGeom prst="rect">
                <a:avLst/>
              </a:prstGeom>
              <a:blipFill>
                <a:blip r:embed="rId2"/>
                <a:stretch>
                  <a:fillRect l="-1383" t="-532" r="-277"/>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56043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04" y="95618"/>
            <a:ext cx="10605630" cy="1325563"/>
          </a:xfrm>
        </p:spPr>
        <p:txBody>
          <a:bodyPr/>
          <a:lstStyle/>
          <a:p>
            <a:r>
              <a:rPr lang="en-US" dirty="0"/>
              <a:t>Applied deep learning is a very empirical process</a:t>
            </a:r>
          </a:p>
        </p:txBody>
      </p:sp>
      <p:sp>
        <p:nvSpPr>
          <p:cNvPr id="24" name="TextBox 23"/>
          <p:cNvSpPr txBox="1"/>
          <p:nvPr/>
        </p:nvSpPr>
        <p:spPr>
          <a:xfrm>
            <a:off x="2897046" y="1543405"/>
            <a:ext cx="917239"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Idea</a:t>
            </a:r>
            <a:endParaRPr lang="en-US" dirty="0">
              <a:latin typeface="Century Schoolbook" charset="0"/>
              <a:ea typeface="Century Schoolbook" charset="0"/>
              <a:cs typeface="Century Schoolbook" charset="0"/>
            </a:endParaRPr>
          </a:p>
        </p:txBody>
      </p:sp>
      <p:sp>
        <p:nvSpPr>
          <p:cNvPr id="25" name="TextBox 24"/>
          <p:cNvSpPr txBox="1"/>
          <p:nvPr/>
        </p:nvSpPr>
        <p:spPr>
          <a:xfrm>
            <a:off x="83537" y="4628634"/>
            <a:ext cx="2153154"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Experiment</a:t>
            </a:r>
            <a:endParaRPr lang="en-US" dirty="0">
              <a:latin typeface="Century Schoolbook" charset="0"/>
              <a:ea typeface="Century Schoolbook" charset="0"/>
              <a:cs typeface="Century Schoolbook" charset="0"/>
            </a:endParaRPr>
          </a:p>
        </p:txBody>
      </p:sp>
      <p:sp>
        <p:nvSpPr>
          <p:cNvPr id="26" name="TextBox 25"/>
          <p:cNvSpPr txBox="1"/>
          <p:nvPr/>
        </p:nvSpPr>
        <p:spPr>
          <a:xfrm>
            <a:off x="4833180" y="4628634"/>
            <a:ext cx="1010213"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Code</a:t>
            </a:r>
          </a:p>
        </p:txBody>
      </p:sp>
      <p:pic>
        <p:nvPicPr>
          <p:cNvPr id="27" name="Shape 167">
            <a:extLst>
              <a:ext uri="{FF2B5EF4-FFF2-40B4-BE49-F238E27FC236}">
                <a16:creationId xmlns:a16="http://schemas.microsoft.com/office/drawing/2014/main" id="{9675B8D5-35D2-48A7-B7BE-49424F1E067F}"/>
              </a:ext>
            </a:extLst>
          </p:cNvPr>
          <p:cNvPicPr preferRelativeResize="0"/>
          <p:nvPr/>
        </p:nvPicPr>
        <p:blipFill>
          <a:blip r:embed="rId2"/>
          <a:stretch>
            <a:fillRect/>
          </a:stretch>
        </p:blipFill>
        <p:spPr>
          <a:xfrm rot="21035338">
            <a:off x="1967987" y="2167211"/>
            <a:ext cx="2982149" cy="3147403"/>
          </a:xfrm>
          <a:prstGeom prst="rect">
            <a:avLst/>
          </a:prstGeom>
        </p:spPr>
      </p:pic>
      <p:sp>
        <p:nvSpPr>
          <p:cNvPr id="28" name="Circular Arrow 10">
            <a:extLst>
              <a:ext uri="{FF2B5EF4-FFF2-40B4-BE49-F238E27FC236}">
                <a16:creationId xmlns:a16="http://schemas.microsoft.com/office/drawing/2014/main" id="{D829F44D-8E0F-4232-9206-48605EE02EC4}"/>
              </a:ext>
            </a:extLst>
          </p:cNvPr>
          <p:cNvSpPr>
            <a:spLocks/>
          </p:cNvSpPr>
          <p:nvPr/>
        </p:nvSpPr>
        <p:spPr bwMode="auto">
          <a:xfrm rot="1728690">
            <a:off x="2009855" y="2066625"/>
            <a:ext cx="2893048" cy="2997221"/>
          </a:xfrm>
          <a:prstGeom prst="circularArrow">
            <a:avLst>
              <a:gd name="adj1" fmla="val 12500"/>
              <a:gd name="adj2" fmla="val 1142319"/>
              <a:gd name="adj3" fmla="val 20457681"/>
              <a:gd name="adj4" fmla="val 16128063"/>
              <a:gd name="adj5" fmla="val 12500"/>
            </a:avLst>
          </a:prstGeom>
          <a:solidFill>
            <a:srgbClr val="B8DAF1">
              <a:alpha val="48000"/>
            </a:srgbClr>
          </a:solidFill>
          <a:ln w="9525" cap="flat" cmpd="sng" algn="ctr">
            <a:noFill/>
            <a:prstDash val="solid"/>
            <a:round/>
            <a:headEnd type="none" w="med" len="med"/>
            <a:tailEnd type="none" w="med" len="med"/>
          </a:ln>
          <a:effectLst/>
        </p:spPr>
        <p:txBody>
          <a:bodyPr lIns="91385" tIns="45698" rIns="91385" bIns="45698"/>
          <a:lstStyle/>
          <a:p>
            <a:endParaRPr lang="en-US" sz="3600">
              <a:solidFill>
                <a:schemeClr val="accent1"/>
              </a:solidFill>
            </a:endParaRPr>
          </a:p>
        </p:txBody>
      </p:sp>
      <p:sp>
        <p:nvSpPr>
          <p:cNvPr id="29" name="Circular Arrow 11">
            <a:extLst>
              <a:ext uri="{FF2B5EF4-FFF2-40B4-BE49-F238E27FC236}">
                <a16:creationId xmlns:a16="http://schemas.microsoft.com/office/drawing/2014/main" id="{4C3E769F-1AD7-4930-A110-DBEC602604B3}"/>
              </a:ext>
            </a:extLst>
          </p:cNvPr>
          <p:cNvSpPr>
            <a:spLocks/>
          </p:cNvSpPr>
          <p:nvPr/>
        </p:nvSpPr>
        <p:spPr bwMode="auto">
          <a:xfrm rot="8370669">
            <a:off x="1990433" y="2123763"/>
            <a:ext cx="2893048" cy="2997221"/>
          </a:xfrm>
          <a:prstGeom prst="circularArrow">
            <a:avLst>
              <a:gd name="adj1" fmla="val 12500"/>
              <a:gd name="adj2" fmla="val 1142319"/>
              <a:gd name="adj3" fmla="val 20457681"/>
              <a:gd name="adj4" fmla="val 16128063"/>
              <a:gd name="adj5" fmla="val 12500"/>
            </a:avLst>
          </a:prstGeom>
          <a:solidFill>
            <a:srgbClr val="B8DAF1">
              <a:alpha val="48000"/>
            </a:srgbClr>
          </a:solidFill>
          <a:ln w="9525" cap="flat" cmpd="sng" algn="ctr">
            <a:noFill/>
            <a:prstDash val="solid"/>
            <a:round/>
            <a:headEnd type="none" w="med" len="med"/>
            <a:tailEnd type="none" w="med" len="med"/>
          </a:ln>
          <a:effectLst/>
        </p:spPr>
        <p:txBody>
          <a:bodyPr lIns="91385" tIns="45698" rIns="91385" bIns="45698"/>
          <a:lstStyle/>
          <a:p>
            <a:endParaRPr lang="en-US" sz="3600">
              <a:solidFill>
                <a:schemeClr val="accent1"/>
              </a:solidFill>
            </a:endParaRPr>
          </a:p>
        </p:txBody>
      </p:sp>
      <p:sp>
        <p:nvSpPr>
          <p:cNvPr id="30" name="Circular Arrow 13">
            <a:extLst>
              <a:ext uri="{FF2B5EF4-FFF2-40B4-BE49-F238E27FC236}">
                <a16:creationId xmlns:a16="http://schemas.microsoft.com/office/drawing/2014/main" id="{56FBD134-B58D-481A-A0F8-4F080CF8F399}"/>
              </a:ext>
            </a:extLst>
          </p:cNvPr>
          <p:cNvSpPr>
            <a:spLocks/>
          </p:cNvSpPr>
          <p:nvPr/>
        </p:nvSpPr>
        <p:spPr bwMode="auto">
          <a:xfrm rot="15624824">
            <a:off x="2065409" y="2090536"/>
            <a:ext cx="2893048" cy="2997221"/>
          </a:xfrm>
          <a:prstGeom prst="circularArrow">
            <a:avLst>
              <a:gd name="adj1" fmla="val 12500"/>
              <a:gd name="adj2" fmla="val 1142319"/>
              <a:gd name="adj3" fmla="val 20457681"/>
              <a:gd name="adj4" fmla="val 16128063"/>
              <a:gd name="adj5" fmla="val 12500"/>
            </a:avLst>
          </a:prstGeom>
          <a:solidFill>
            <a:srgbClr val="B8DAF1">
              <a:alpha val="48000"/>
            </a:srgbClr>
          </a:solidFill>
          <a:ln w="9525" cap="flat" cmpd="sng" algn="ctr">
            <a:noFill/>
            <a:prstDash val="solid"/>
            <a:round/>
            <a:headEnd type="none" w="med" len="med"/>
            <a:tailEnd type="none" w="med" len="med"/>
          </a:ln>
          <a:effectLst/>
        </p:spPr>
        <p:txBody>
          <a:bodyPr lIns="91385" tIns="45698" rIns="91385" bIns="45698"/>
          <a:lstStyle/>
          <a:p>
            <a:endParaRPr lang="en-US" sz="3600" dirty="0">
              <a:solidFill>
                <a:schemeClr val="accent1"/>
              </a:solidFill>
            </a:endParaRPr>
          </a:p>
        </p:txBody>
      </p:sp>
      <p:sp>
        <p:nvSpPr>
          <p:cNvPr id="3" name="Footer Placeholder 2"/>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141714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righ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down)">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material:</a:t>
            </a:r>
          </a:p>
        </p:txBody>
      </p:sp>
      <p:sp>
        <p:nvSpPr>
          <p:cNvPr id="3" name="Content Placeholder 2"/>
          <p:cNvSpPr>
            <a:spLocks noGrp="1"/>
          </p:cNvSpPr>
          <p:nvPr>
            <p:ph idx="1"/>
          </p:nvPr>
        </p:nvSpPr>
        <p:spPr/>
        <p:txBody>
          <a:bodyPr/>
          <a:lstStyle/>
          <a:p>
            <a:r>
              <a:rPr lang="en-US" dirty="0"/>
              <a:t>Deep Learning. Andrew Ng. </a:t>
            </a:r>
            <a:r>
              <a:rPr lang="en-US" dirty="0">
                <a:hlinkClick r:id="rId2"/>
              </a:rPr>
              <a:t>http://cs229.stanford.edu/notes2019fall/cs229-notes-deep_learning.pdf</a:t>
            </a:r>
            <a:endParaRPr lang="en-US" dirty="0"/>
          </a:p>
          <a:p>
            <a:endParaRPr lang="en-US" dirty="0"/>
          </a:p>
          <a:p>
            <a:r>
              <a:rPr lang="en-US" dirty="0"/>
              <a:t>Neural network models. </a:t>
            </a:r>
            <a:r>
              <a:rPr lang="en-US">
                <a:hlinkClick r:id="rId3"/>
              </a:rPr>
              <a:t>https://scikit-learn.org/stable/modules/neural_networks_supervised.html</a:t>
            </a:r>
            <a:endParaRPr lang="en-US"/>
          </a:p>
          <a:p>
            <a:endParaRPr lang="en-US" dirty="0"/>
          </a:p>
        </p:txBody>
      </p:sp>
    </p:spTree>
    <p:extLst>
      <p:ext uri="{BB962C8B-B14F-4D97-AF65-F5344CB8AC3E}">
        <p14:creationId xmlns:p14="http://schemas.microsoft.com/office/powerpoint/2010/main" val="38107115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635" y="19142"/>
            <a:ext cx="10515600" cy="1325563"/>
          </a:xfrm>
        </p:spPr>
        <p:txBody>
          <a:bodyPr>
            <a:normAutofit/>
          </a:bodyPr>
          <a:lstStyle/>
          <a:p>
            <a:r>
              <a:rPr lang="en-US" dirty="0">
                <a:latin typeface="Century Schoolbook" charset="0"/>
                <a:ea typeface="Century Schoolbook" charset="0"/>
                <a:cs typeface="Century Schoolbook" charset="0"/>
              </a:rPr>
              <a:t>Scale drives deep learning progress</a:t>
            </a:r>
          </a:p>
        </p:txBody>
      </p:sp>
      <p:cxnSp>
        <p:nvCxnSpPr>
          <p:cNvPr id="5" name="Straight Arrow Connector 4"/>
          <p:cNvCxnSpPr/>
          <p:nvPr/>
        </p:nvCxnSpPr>
        <p:spPr>
          <a:xfrm flipV="1">
            <a:off x="1643863" y="1344706"/>
            <a:ext cx="0" cy="4383725"/>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643863" y="5728431"/>
            <a:ext cx="9091372"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279030" y="5969286"/>
            <a:ext cx="2396810"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Amount of data</a:t>
            </a:r>
          </a:p>
        </p:txBody>
      </p:sp>
      <p:sp>
        <p:nvSpPr>
          <p:cNvPr id="12" name="TextBox 11"/>
          <p:cNvSpPr txBox="1"/>
          <p:nvPr/>
        </p:nvSpPr>
        <p:spPr>
          <a:xfrm rot="16200000">
            <a:off x="215551" y="3393709"/>
            <a:ext cx="1996059"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Performance</a:t>
            </a:r>
            <a:endParaRPr lang="en-US" sz="2000" dirty="0">
              <a:latin typeface="Century Schoolbook" charset="0"/>
              <a:ea typeface="Century Schoolbook" charset="0"/>
              <a:cs typeface="Century Schoolbook" charset="0"/>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86D213D2-12B5-466A-9861-4A2D1F1E9B8A}"/>
                  </a:ext>
                </a:extLst>
              </p14:cNvPr>
              <p14:cNvContentPartPr/>
              <p14:nvPr/>
            </p14:nvContentPartPr>
            <p14:xfrm>
              <a:off x="324000" y="939960"/>
              <a:ext cx="11773080" cy="5740560"/>
            </p14:xfrm>
          </p:contentPart>
        </mc:Choice>
        <mc:Fallback xmlns="">
          <p:pic>
            <p:nvPicPr>
              <p:cNvPr id="3" name="Ink 2">
                <a:extLst>
                  <a:ext uri="{FF2B5EF4-FFF2-40B4-BE49-F238E27FC236}">
                    <a16:creationId xmlns:a16="http://schemas.microsoft.com/office/drawing/2014/main" id="{86D213D2-12B5-466A-9861-4A2D1F1E9B8A}"/>
                  </a:ext>
                </a:extLst>
              </p:cNvPr>
              <p:cNvPicPr/>
              <p:nvPr/>
            </p:nvPicPr>
            <p:blipFill>
              <a:blip r:embed="rId3"/>
              <a:stretch>
                <a:fillRect/>
              </a:stretch>
            </p:blipFill>
            <p:spPr>
              <a:xfrm>
                <a:off x="314640" y="930600"/>
                <a:ext cx="11791800" cy="5759280"/>
              </a:xfrm>
              <a:prstGeom prst="rect">
                <a:avLst/>
              </a:prstGeom>
            </p:spPr>
          </p:pic>
        </mc:Fallback>
      </mc:AlternateContent>
      <p:sp>
        <p:nvSpPr>
          <p:cNvPr id="4" name="Footer Placeholder 3"/>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16639966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015654"/>
            <a:ext cx="3127625" cy="2879939"/>
          </a:xfrm>
        </p:spPr>
        <p:txBody>
          <a:bodyPr/>
          <a:lstStyle/>
          <a:p>
            <a:r>
              <a:rPr lang="en-US" dirty="0">
                <a:latin typeface="Century Schoolbook" charset="0"/>
                <a:ea typeface="Century Schoolbook" charset="0"/>
                <a:cs typeface="Century Schoolbook" charset="0"/>
              </a:rPr>
              <a:t>Data </a:t>
            </a:r>
          </a:p>
          <a:p>
            <a:endParaRPr lang="en-US" dirty="0"/>
          </a:p>
          <a:p>
            <a:r>
              <a:rPr lang="en-US" dirty="0">
                <a:latin typeface="Century Schoolbook" charset="0"/>
                <a:ea typeface="Century Schoolbook" charset="0"/>
                <a:cs typeface="Century Schoolbook" charset="0"/>
              </a:rPr>
              <a:t>Computation</a:t>
            </a:r>
          </a:p>
          <a:p>
            <a:endParaRPr lang="en-US" dirty="0"/>
          </a:p>
          <a:p>
            <a:r>
              <a:rPr lang="en-US" dirty="0">
                <a:latin typeface="Century Schoolbook" charset="0"/>
                <a:ea typeface="Century Schoolbook" charset="0"/>
                <a:cs typeface="Century Schoolbook" charset="0"/>
              </a:rPr>
              <a:t>Algorithms</a:t>
            </a:r>
          </a:p>
        </p:txBody>
      </p:sp>
      <p:cxnSp>
        <p:nvCxnSpPr>
          <p:cNvPr id="5" name="Straight Connector 4"/>
          <p:cNvCxnSpPr/>
          <p:nvPr/>
        </p:nvCxnSpPr>
        <p:spPr>
          <a:xfrm>
            <a:off x="5029173" y="1596568"/>
            <a:ext cx="20548" cy="44327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599743" y="1596568"/>
            <a:ext cx="917239"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Idea</a:t>
            </a:r>
            <a:endParaRPr lang="en-US" dirty="0">
              <a:latin typeface="Century Schoolbook" charset="0"/>
              <a:ea typeface="Century Schoolbook" charset="0"/>
              <a:cs typeface="Century Schoolbook" charset="0"/>
            </a:endParaRPr>
          </a:p>
        </p:txBody>
      </p:sp>
      <p:sp>
        <p:nvSpPr>
          <p:cNvPr id="14" name="TextBox 13"/>
          <p:cNvSpPr txBox="1"/>
          <p:nvPr/>
        </p:nvSpPr>
        <p:spPr>
          <a:xfrm>
            <a:off x="5786234" y="4681797"/>
            <a:ext cx="2153154"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Experiment</a:t>
            </a:r>
            <a:endParaRPr lang="en-US" dirty="0">
              <a:latin typeface="Century Schoolbook" charset="0"/>
              <a:ea typeface="Century Schoolbook" charset="0"/>
              <a:cs typeface="Century Schoolbook" charset="0"/>
            </a:endParaRPr>
          </a:p>
        </p:txBody>
      </p:sp>
      <p:sp>
        <p:nvSpPr>
          <p:cNvPr id="15" name="TextBox 14"/>
          <p:cNvSpPr txBox="1"/>
          <p:nvPr/>
        </p:nvSpPr>
        <p:spPr>
          <a:xfrm>
            <a:off x="10535877" y="4681797"/>
            <a:ext cx="1010213"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Code</a:t>
            </a:r>
          </a:p>
        </p:txBody>
      </p:sp>
      <p:sp>
        <p:nvSpPr>
          <p:cNvPr id="16" name="Title 1"/>
          <p:cNvSpPr txBox="1">
            <a:spLocks/>
          </p:cNvSpPr>
          <p:nvPr/>
        </p:nvSpPr>
        <p:spPr>
          <a:xfrm>
            <a:off x="219635" y="191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Century Schoolbook" charset="0"/>
                <a:ea typeface="Century Schoolbook" charset="0"/>
                <a:cs typeface="Century Schoolbook" charset="0"/>
              </a:rPr>
              <a:t>Scale drives deep learning progress</a:t>
            </a:r>
            <a:endParaRPr lang="en-US" dirty="0">
              <a:latin typeface="Century Schoolbook" charset="0"/>
              <a:ea typeface="Century Schoolbook" charset="0"/>
              <a:cs typeface="Century Schoolbook" charset="0"/>
            </a:endParaRPr>
          </a:p>
        </p:txBody>
      </p:sp>
      <p:pic>
        <p:nvPicPr>
          <p:cNvPr id="18" name="Shape 167">
            <a:extLst>
              <a:ext uri="{FF2B5EF4-FFF2-40B4-BE49-F238E27FC236}">
                <a16:creationId xmlns:a16="http://schemas.microsoft.com/office/drawing/2014/main" id="{9675B8D5-35D2-48A7-B7BE-49424F1E067F}"/>
              </a:ext>
            </a:extLst>
          </p:cNvPr>
          <p:cNvPicPr preferRelativeResize="0"/>
          <p:nvPr/>
        </p:nvPicPr>
        <p:blipFill>
          <a:blip r:embed="rId2"/>
          <a:stretch>
            <a:fillRect/>
          </a:stretch>
        </p:blipFill>
        <p:spPr>
          <a:xfrm rot="21035338">
            <a:off x="7670684" y="2220374"/>
            <a:ext cx="2982149" cy="3147403"/>
          </a:xfrm>
          <a:prstGeom prst="rect">
            <a:avLst/>
          </a:prstGeom>
        </p:spPr>
      </p:pic>
      <p:sp>
        <p:nvSpPr>
          <p:cNvPr id="19" name="Circular Arrow 10">
            <a:extLst>
              <a:ext uri="{FF2B5EF4-FFF2-40B4-BE49-F238E27FC236}">
                <a16:creationId xmlns:a16="http://schemas.microsoft.com/office/drawing/2014/main" id="{D829F44D-8E0F-4232-9206-48605EE02EC4}"/>
              </a:ext>
            </a:extLst>
          </p:cNvPr>
          <p:cNvSpPr>
            <a:spLocks/>
          </p:cNvSpPr>
          <p:nvPr/>
        </p:nvSpPr>
        <p:spPr bwMode="auto">
          <a:xfrm rot="1728690">
            <a:off x="7712552" y="2119788"/>
            <a:ext cx="2893048" cy="2997221"/>
          </a:xfrm>
          <a:prstGeom prst="circularArrow">
            <a:avLst>
              <a:gd name="adj1" fmla="val 12500"/>
              <a:gd name="adj2" fmla="val 1142319"/>
              <a:gd name="adj3" fmla="val 20457681"/>
              <a:gd name="adj4" fmla="val 16128063"/>
              <a:gd name="adj5" fmla="val 12500"/>
            </a:avLst>
          </a:prstGeom>
          <a:solidFill>
            <a:srgbClr val="B8DAF1">
              <a:alpha val="48000"/>
            </a:srgbClr>
          </a:solidFill>
          <a:ln w="9525" cap="flat" cmpd="sng" algn="ctr">
            <a:noFill/>
            <a:prstDash val="solid"/>
            <a:round/>
            <a:headEnd type="none" w="med" len="med"/>
            <a:tailEnd type="none" w="med" len="med"/>
          </a:ln>
          <a:effectLst/>
        </p:spPr>
        <p:txBody>
          <a:bodyPr lIns="91385" tIns="45698" rIns="91385" bIns="45698"/>
          <a:lstStyle/>
          <a:p>
            <a:endParaRPr lang="en-US" sz="3600">
              <a:solidFill>
                <a:schemeClr val="accent1"/>
              </a:solidFill>
            </a:endParaRPr>
          </a:p>
        </p:txBody>
      </p:sp>
      <p:sp>
        <p:nvSpPr>
          <p:cNvPr id="20" name="Circular Arrow 11">
            <a:extLst>
              <a:ext uri="{FF2B5EF4-FFF2-40B4-BE49-F238E27FC236}">
                <a16:creationId xmlns:a16="http://schemas.microsoft.com/office/drawing/2014/main" id="{4C3E769F-1AD7-4930-A110-DBEC602604B3}"/>
              </a:ext>
            </a:extLst>
          </p:cNvPr>
          <p:cNvSpPr>
            <a:spLocks/>
          </p:cNvSpPr>
          <p:nvPr/>
        </p:nvSpPr>
        <p:spPr bwMode="auto">
          <a:xfrm rot="8370669">
            <a:off x="7693980" y="2142401"/>
            <a:ext cx="2893048" cy="2997221"/>
          </a:xfrm>
          <a:prstGeom prst="circularArrow">
            <a:avLst>
              <a:gd name="adj1" fmla="val 12500"/>
              <a:gd name="adj2" fmla="val 1142319"/>
              <a:gd name="adj3" fmla="val 20457681"/>
              <a:gd name="adj4" fmla="val 16128063"/>
              <a:gd name="adj5" fmla="val 12500"/>
            </a:avLst>
          </a:prstGeom>
          <a:solidFill>
            <a:srgbClr val="B8DAF1">
              <a:alpha val="48000"/>
            </a:srgbClr>
          </a:solidFill>
          <a:ln w="9525" cap="flat" cmpd="sng" algn="ctr">
            <a:noFill/>
            <a:prstDash val="solid"/>
            <a:round/>
            <a:headEnd type="none" w="med" len="med"/>
            <a:tailEnd type="none" w="med" len="med"/>
          </a:ln>
          <a:effectLst/>
        </p:spPr>
        <p:txBody>
          <a:bodyPr lIns="91385" tIns="45698" rIns="91385" bIns="45698"/>
          <a:lstStyle/>
          <a:p>
            <a:endParaRPr lang="en-US" sz="3600" dirty="0">
              <a:solidFill>
                <a:schemeClr val="accent1"/>
              </a:solidFill>
            </a:endParaRPr>
          </a:p>
        </p:txBody>
      </p:sp>
      <p:sp>
        <p:nvSpPr>
          <p:cNvPr id="21" name="Circular Arrow 13">
            <a:extLst>
              <a:ext uri="{FF2B5EF4-FFF2-40B4-BE49-F238E27FC236}">
                <a16:creationId xmlns:a16="http://schemas.microsoft.com/office/drawing/2014/main" id="{56FBD134-B58D-481A-A0F8-4F080CF8F399}"/>
              </a:ext>
            </a:extLst>
          </p:cNvPr>
          <p:cNvSpPr>
            <a:spLocks/>
          </p:cNvSpPr>
          <p:nvPr/>
        </p:nvSpPr>
        <p:spPr bwMode="auto">
          <a:xfrm rot="15624824">
            <a:off x="7768106" y="2143699"/>
            <a:ext cx="2893048" cy="2997221"/>
          </a:xfrm>
          <a:prstGeom prst="circularArrow">
            <a:avLst>
              <a:gd name="adj1" fmla="val 12500"/>
              <a:gd name="adj2" fmla="val 1142319"/>
              <a:gd name="adj3" fmla="val 20457681"/>
              <a:gd name="adj4" fmla="val 16128063"/>
              <a:gd name="adj5" fmla="val 12500"/>
            </a:avLst>
          </a:prstGeom>
          <a:solidFill>
            <a:srgbClr val="B8DAF1">
              <a:alpha val="48000"/>
            </a:srgbClr>
          </a:solidFill>
          <a:ln w="9525" cap="flat" cmpd="sng" algn="ctr">
            <a:noFill/>
            <a:prstDash val="solid"/>
            <a:round/>
            <a:headEnd type="none" w="med" len="med"/>
            <a:tailEnd type="none" w="med" len="med"/>
          </a:ln>
          <a:effectLst/>
        </p:spPr>
        <p:txBody>
          <a:bodyPr lIns="91385" tIns="45698" rIns="91385" bIns="45698"/>
          <a:lstStyle/>
          <a:p>
            <a:endParaRPr lang="en-US" sz="3600" dirty="0">
              <a:solidFill>
                <a:schemeClr val="accent1"/>
              </a:solidFill>
            </a:endParaRPr>
          </a:p>
        </p:txBody>
      </p:sp>
      <p:pic>
        <p:nvPicPr>
          <p:cNvPr id="4" name="Picture 3">
            <a:extLst>
              <a:ext uri="{FF2B5EF4-FFF2-40B4-BE49-F238E27FC236}">
                <a16:creationId xmlns:a16="http://schemas.microsoft.com/office/drawing/2014/main" id="{43753D44-2139-4E0B-884E-4E55D269C40D}"/>
              </a:ext>
            </a:extLst>
          </p:cNvPr>
          <p:cNvPicPr>
            <a:picLocks noChangeAspect="1"/>
          </p:cNvPicPr>
          <p:nvPr/>
        </p:nvPicPr>
        <p:blipFill>
          <a:blip r:embed="rId3"/>
          <a:stretch>
            <a:fillRect/>
          </a:stretch>
        </p:blipFill>
        <p:spPr>
          <a:xfrm>
            <a:off x="377527" y="5628619"/>
            <a:ext cx="3041237" cy="998615"/>
          </a:xfrm>
          <a:prstGeom prst="rect">
            <a:avLst/>
          </a:prstGeom>
        </p:spPr>
      </p:pic>
      <p:pic>
        <p:nvPicPr>
          <p:cNvPr id="6" name="Picture 5">
            <a:extLst>
              <a:ext uri="{FF2B5EF4-FFF2-40B4-BE49-F238E27FC236}">
                <a16:creationId xmlns:a16="http://schemas.microsoft.com/office/drawing/2014/main" id="{463E4F90-664E-41E3-A9DF-5EC00A93A6CF}"/>
              </a:ext>
            </a:extLst>
          </p:cNvPr>
          <p:cNvPicPr>
            <a:picLocks noChangeAspect="1"/>
          </p:cNvPicPr>
          <p:nvPr/>
        </p:nvPicPr>
        <p:blipFill>
          <a:blip r:embed="rId4"/>
          <a:stretch>
            <a:fillRect/>
          </a:stretch>
        </p:blipFill>
        <p:spPr>
          <a:xfrm>
            <a:off x="4401741" y="5628619"/>
            <a:ext cx="3313567" cy="1154728"/>
          </a:xfrm>
          <a:prstGeom prst="rect">
            <a:avLst/>
          </a:prstGeom>
        </p:spPr>
      </p:pic>
      <p:sp>
        <p:nvSpPr>
          <p:cNvPr id="7" name="TextBox 6">
            <a:extLst>
              <a:ext uri="{FF2B5EF4-FFF2-40B4-BE49-F238E27FC236}">
                <a16:creationId xmlns:a16="http://schemas.microsoft.com/office/drawing/2014/main" id="{DF3407FD-09BB-4D75-B7D7-76770D64D97E}"/>
              </a:ext>
            </a:extLst>
          </p:cNvPr>
          <p:cNvSpPr txBox="1"/>
          <p:nvPr/>
        </p:nvSpPr>
        <p:spPr>
          <a:xfrm>
            <a:off x="749030" y="4958278"/>
            <a:ext cx="2262537" cy="369332"/>
          </a:xfrm>
          <a:prstGeom prst="rect">
            <a:avLst/>
          </a:prstGeom>
          <a:noFill/>
        </p:spPr>
        <p:txBody>
          <a:bodyPr wrap="square" rtlCol="0">
            <a:spAutoFit/>
          </a:bodyPr>
          <a:lstStyle/>
          <a:p>
            <a:r>
              <a:rPr lang="en-US" dirty="0">
                <a:latin typeface="Palatino Linotype" panose="02040502050505030304" pitchFamily="18" charset="0"/>
              </a:rPr>
              <a:t>For example</a:t>
            </a:r>
            <a:endParaRPr lang="ru-RU" dirty="0">
              <a:latin typeface="Palatino Linotype" panose="02040502050505030304" pitchFamily="18" charset="0"/>
            </a:endParaRPr>
          </a:p>
        </p:txBody>
      </p:sp>
      <p:sp>
        <p:nvSpPr>
          <p:cNvPr id="10" name="Arrow: Right 9">
            <a:extLst>
              <a:ext uri="{FF2B5EF4-FFF2-40B4-BE49-F238E27FC236}">
                <a16:creationId xmlns:a16="http://schemas.microsoft.com/office/drawing/2014/main" id="{4A653394-CA8E-472E-A401-26F431A4DC74}"/>
              </a:ext>
            </a:extLst>
          </p:cNvPr>
          <p:cNvSpPr/>
          <p:nvPr/>
        </p:nvSpPr>
        <p:spPr>
          <a:xfrm>
            <a:off x="3564580" y="5903472"/>
            <a:ext cx="621946" cy="4489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Footer Placeholder 1"/>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179156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p:bldP spid="14" grpId="0"/>
      <p:bldP spid="15" grpId="0"/>
      <p:bldP spid="19" grpId="0" animBg="1"/>
      <p:bldP spid="20" grpId="0" animBg="1"/>
      <p:bldP spid="21" grpId="0" animBg="1"/>
      <p:bldP spid="7" grpId="0"/>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Century Schoolbook" charset="0"/>
                <a:ea typeface="Century Schoolbook" charset="0"/>
                <a:cs typeface="Century Schoolbook" charset="0"/>
              </a:rPr>
              <a:t>Neural Network Representation</a:t>
            </a:r>
            <a:br>
              <a:rPr lang="en-US" dirty="0">
                <a:latin typeface="Century Schoolbook" charset="0"/>
                <a:ea typeface="Century Schoolbook" charset="0"/>
                <a:cs typeface="Century Schoolbook" charset="0"/>
              </a:rPr>
            </a:br>
            <a:endParaRPr lang="en-US" dirty="0"/>
          </a:p>
        </p:txBody>
      </p:sp>
      <p:sp>
        <p:nvSpPr>
          <p:cNvPr id="3" name="Subtitle 2"/>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16487279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639" y="96278"/>
            <a:ext cx="10263678" cy="998615"/>
          </a:xfrm>
        </p:spPr>
        <p:txBody>
          <a:bodyPr/>
          <a:lstStyle/>
          <a:p>
            <a:r>
              <a:rPr lang="en-US" dirty="0">
                <a:latin typeface="Century Schoolbook" charset="0"/>
                <a:ea typeface="Century Schoolbook" charset="0"/>
                <a:cs typeface="Century Schoolbook" charset="0"/>
              </a:rPr>
              <a:t>Logistic Regression (Notation)</a:t>
            </a:r>
          </a:p>
        </p:txBody>
      </p:sp>
      <p:pic>
        <p:nvPicPr>
          <p:cNvPr id="4" name="Picture 3"/>
          <p:cNvPicPr>
            <a:picLocks noChangeAspect="1"/>
          </p:cNvPicPr>
          <p:nvPr/>
        </p:nvPicPr>
        <p:blipFill>
          <a:blip r:embed="rId5"/>
          <a:stretch>
            <a:fillRect/>
          </a:stretch>
        </p:blipFill>
        <p:spPr>
          <a:xfrm>
            <a:off x="358036" y="959667"/>
            <a:ext cx="6445414" cy="552278"/>
          </a:xfrm>
          <a:prstGeom prst="rect">
            <a:avLst/>
          </a:prstGeom>
        </p:spPr>
      </p:pic>
      <p:pic>
        <p:nvPicPr>
          <p:cNvPr id="5" name="Picture 4"/>
          <p:cNvPicPr>
            <a:picLocks noChangeAspect="1"/>
          </p:cNvPicPr>
          <p:nvPr/>
        </p:nvPicPr>
        <p:blipFill>
          <a:blip r:embed="rId6"/>
          <a:stretch>
            <a:fillRect/>
          </a:stretch>
        </p:blipFill>
        <p:spPr>
          <a:xfrm>
            <a:off x="518639" y="1448271"/>
            <a:ext cx="9506940" cy="3133400"/>
          </a:xfrm>
          <a:prstGeom prst="rect">
            <a:avLst/>
          </a:prstGeom>
        </p:spPr>
      </p:pic>
      <p:grpSp>
        <p:nvGrpSpPr>
          <p:cNvPr id="8" name="Group 55"/>
          <p:cNvGrpSpPr>
            <a:grpSpLocks/>
          </p:cNvGrpSpPr>
          <p:nvPr/>
        </p:nvGrpSpPr>
        <p:grpSpPr bwMode="auto">
          <a:xfrm>
            <a:off x="2481102" y="4715800"/>
            <a:ext cx="3083081" cy="1924955"/>
            <a:chOff x="867068" y="1227847"/>
            <a:chExt cx="3655064" cy="2543785"/>
          </a:xfrm>
        </p:grpSpPr>
        <p:sp>
          <p:nvSpPr>
            <p:cNvPr id="9" name="Oval 8">
              <a:extLst>
                <a:ext uri="{FF2B5EF4-FFF2-40B4-BE49-F238E27FC236}">
                  <a16:creationId xmlns:a16="http://schemas.microsoft.com/office/drawing/2014/main" id="{E12A0385-0BA5-49FE-85C8-F14CCECA2C34}"/>
                </a:ext>
              </a:extLst>
            </p:cNvPr>
            <p:cNvSpPr/>
            <p:nvPr/>
          </p:nvSpPr>
          <p:spPr>
            <a:xfrm>
              <a:off x="867068" y="3064787"/>
              <a:ext cx="712974" cy="70684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0" name="Oval 9">
              <a:extLst>
                <a:ext uri="{FF2B5EF4-FFF2-40B4-BE49-F238E27FC236}">
                  <a16:creationId xmlns:a16="http://schemas.microsoft.com/office/drawing/2014/main" id="{355B755F-E549-49BC-89F9-0C6BBB9B5E96}"/>
                </a:ext>
              </a:extLst>
            </p:cNvPr>
            <p:cNvSpPr/>
            <p:nvPr/>
          </p:nvSpPr>
          <p:spPr>
            <a:xfrm>
              <a:off x="867068" y="2147391"/>
              <a:ext cx="712974" cy="70469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1" name="Oval 10">
              <a:extLst>
                <a:ext uri="{FF2B5EF4-FFF2-40B4-BE49-F238E27FC236}">
                  <a16:creationId xmlns:a16="http://schemas.microsoft.com/office/drawing/2014/main" id="{DB3E66EF-987C-4C56-B51B-FC85F33E5EA5}"/>
                </a:ext>
              </a:extLst>
            </p:cNvPr>
            <p:cNvSpPr/>
            <p:nvPr/>
          </p:nvSpPr>
          <p:spPr>
            <a:xfrm>
              <a:off x="867068" y="1227847"/>
              <a:ext cx="712974" cy="7068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cxnSp>
          <p:nvCxnSpPr>
            <p:cNvPr id="12" name="Straight Arrow Connector 11">
              <a:extLst>
                <a:ext uri="{FF2B5EF4-FFF2-40B4-BE49-F238E27FC236}">
                  <a16:creationId xmlns:a16="http://schemas.microsoft.com/office/drawing/2014/main" id="{12609334-DB2C-4C69-BBFE-9785DFE32E1E}"/>
                </a:ext>
              </a:extLst>
            </p:cNvPr>
            <p:cNvCxnSpPr>
              <a:stCxn id="16" idx="6"/>
            </p:cNvCxnSpPr>
            <p:nvPr/>
          </p:nvCxnSpPr>
          <p:spPr>
            <a:xfrm>
              <a:off x="3809158" y="2488998"/>
              <a:ext cx="712974" cy="214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219F814-4FD9-48D0-9BEB-2B727C7FDECB}"/>
                </a:ext>
              </a:extLst>
            </p:cNvPr>
            <p:cNvCxnSpPr>
              <a:stCxn id="11" idx="6"/>
              <a:endCxn id="16" idx="2"/>
            </p:cNvCxnSpPr>
            <p:nvPr/>
          </p:nvCxnSpPr>
          <p:spPr>
            <a:xfrm>
              <a:off x="1580042" y="1580196"/>
              <a:ext cx="1516143" cy="90880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2BADBAA-D98B-4806-841D-3172AA322E44}"/>
                </a:ext>
              </a:extLst>
            </p:cNvPr>
            <p:cNvCxnSpPr>
              <a:endCxn id="16" idx="2"/>
            </p:cNvCxnSpPr>
            <p:nvPr/>
          </p:nvCxnSpPr>
          <p:spPr>
            <a:xfrm flipV="1">
              <a:off x="1580042" y="2488998"/>
              <a:ext cx="1516143" cy="1074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B00615-87E4-4955-9445-355F62B11851}"/>
                </a:ext>
              </a:extLst>
            </p:cNvPr>
            <p:cNvCxnSpPr>
              <a:stCxn id="9" idx="6"/>
              <a:endCxn id="16" idx="2"/>
            </p:cNvCxnSpPr>
            <p:nvPr/>
          </p:nvCxnSpPr>
          <p:spPr>
            <a:xfrm flipV="1">
              <a:off x="1580042" y="2488998"/>
              <a:ext cx="1516143" cy="93028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2053BEE-FD46-4CA4-B96F-847D7746540D}"/>
                </a:ext>
              </a:extLst>
            </p:cNvPr>
            <p:cNvSpPr/>
            <p:nvPr/>
          </p:nvSpPr>
          <p:spPr>
            <a:xfrm>
              <a:off x="3096184" y="2134500"/>
              <a:ext cx="712974" cy="706846"/>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grpSp>
      <p:pic>
        <p:nvPicPr>
          <p:cNvPr id="18" name="Picture 61"/>
          <p:cNvPicPr>
            <a:picLocks noChangeAspect="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2617954" y="4907108"/>
            <a:ext cx="296333" cy="201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3"/>
          <p:cNvPicPr>
            <a:picLocks noChangeAspect="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2606101" y="5609336"/>
            <a:ext cx="304800" cy="201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64"/>
          <p:cNvPicPr>
            <a:picLocks noChangeAspect="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2628344" y="6270652"/>
            <a:ext cx="306917" cy="20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 name="Rectangle 2"/>
              <p:cNvSpPr/>
              <p:nvPr/>
            </p:nvSpPr>
            <p:spPr>
              <a:xfrm>
                <a:off x="5735784" y="5484669"/>
                <a:ext cx="8395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𝑤</m:t>
                          </m:r>
                        </m:sub>
                      </m:sSub>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5735784" y="5484669"/>
                <a:ext cx="839525" cy="369332"/>
              </a:xfrm>
              <a:prstGeom prst="rect">
                <a:avLst/>
              </a:prstGeom>
              <a:blipFill>
                <a:blip r:embed="rId10"/>
                <a:stretch>
                  <a:fillRect/>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r>
              <a:rPr lang="en-US" smtClean="0"/>
              <a:t>© deeplearning.ai</a:t>
            </a:r>
            <a:endParaRPr lang="en-US"/>
          </a:p>
        </p:txBody>
      </p:sp>
    </p:spTree>
    <p:extLst>
      <p:ext uri="{BB962C8B-B14F-4D97-AF65-F5344CB8AC3E}">
        <p14:creationId xmlns:p14="http://schemas.microsoft.com/office/powerpoint/2010/main" val="13404018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extBox 54"/>
          <p:cNvSpPr txBox="1">
            <a:spLocks noChangeArrowheads="1"/>
          </p:cNvSpPr>
          <p:nvPr/>
        </p:nvSpPr>
        <p:spPr bwMode="auto">
          <a:xfrm>
            <a:off x="508000" y="381001"/>
            <a:ext cx="8534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ru-RU" b="1" dirty="0"/>
              <a:t>Neuron model: Logistic unit</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75263B1-9788-4304-B827-2D24AB6687C8}"/>
                  </a:ext>
                </a:extLst>
              </p:cNvPr>
              <p:cNvSpPr txBox="1"/>
              <p:nvPr/>
            </p:nvSpPr>
            <p:spPr>
              <a:xfrm>
                <a:off x="1627167" y="2368971"/>
                <a:ext cx="224542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𝑤</m:t>
                          </m:r>
                        </m:e>
                        <m:sup>
                          <m:r>
                            <a:rPr lang="en-US" sz="2400" i="1">
                              <a:latin typeface="Cambria Math" panose="02040503050406030204" pitchFamily="18" charset="0"/>
                            </a:rPr>
                            <m:t>𝑇</m:t>
                          </m:r>
                        </m:sup>
                      </m:sSup>
                      <m:r>
                        <a:rPr lang="en-US" sz="2400" b="0" i="1" smtClean="0">
                          <a:latin typeface="Cambria Math" charset="0"/>
                        </a:rPr>
                        <m:t>𝑥</m:t>
                      </m:r>
                      <m:r>
                        <a:rPr lang="en-US" sz="2400" b="0" i="1" smtClean="0">
                          <a:latin typeface="Cambria Math" charset="0"/>
                        </a:rPr>
                        <m:t>+</m:t>
                      </m:r>
                      <m:r>
                        <a:rPr lang="en-US" sz="2400" b="0" i="1" smtClean="0">
                          <a:latin typeface="Cambria Math" charset="0"/>
                        </a:rPr>
                        <m:t>𝑏</m:t>
                      </m:r>
                    </m:oMath>
                  </m:oMathPara>
                </a14:m>
                <a:endParaRPr lang="en-US" sz="2400" dirty="0"/>
              </a:p>
            </p:txBody>
          </p:sp>
        </mc:Choice>
        <mc:Fallback xmlns="">
          <p:sp>
            <p:nvSpPr>
              <p:cNvPr id="20" name="TextBox 19">
                <a:extLst>
                  <a:ext uri="{FF2B5EF4-FFF2-40B4-BE49-F238E27FC236}">
                    <a16:creationId xmlns:a16="http://schemas.microsoft.com/office/drawing/2014/main" id="{A75263B1-9788-4304-B827-2D24AB6687C8}"/>
                  </a:ext>
                </a:extLst>
              </p:cNvPr>
              <p:cNvSpPr txBox="1">
                <a:spLocks noRot="1" noChangeAspect="1" noMove="1" noResize="1" noEditPoints="1" noAdjustHandles="1" noChangeArrowheads="1" noChangeShapeType="1" noTextEdit="1"/>
              </p:cNvSpPr>
              <p:nvPr/>
            </p:nvSpPr>
            <p:spPr>
              <a:xfrm>
                <a:off x="1627167" y="2368971"/>
                <a:ext cx="2245422" cy="461665"/>
              </a:xfrm>
              <a:prstGeom prst="rect">
                <a:avLst/>
              </a:prstGeom>
              <a:blipFill>
                <a:blip r:embed="rId2"/>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399319F4-AC5F-49AB-967E-9F37903FEA7E}"/>
              </a:ext>
            </a:extLst>
          </p:cNvPr>
          <p:cNvGrpSpPr/>
          <p:nvPr/>
        </p:nvGrpSpPr>
        <p:grpSpPr>
          <a:xfrm>
            <a:off x="667564" y="1534199"/>
            <a:ext cx="5113382" cy="2005828"/>
            <a:chOff x="1103854" y="1535788"/>
            <a:chExt cx="5113382" cy="2005828"/>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CE49007-B727-4478-B94C-9F532003D33C}"/>
                    </a:ext>
                  </a:extLst>
                </p:cNvPr>
                <p:cNvSpPr txBox="1"/>
                <p:nvPr/>
              </p:nvSpPr>
              <p:spPr>
                <a:xfrm>
                  <a:off x="3890319" y="2776063"/>
                  <a:ext cx="43261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𝑎</m:t>
                        </m:r>
                      </m:oMath>
                    </m:oMathPara>
                  </a14:m>
                  <a:endParaRPr lang="en-US" dirty="0"/>
                </a:p>
              </p:txBody>
            </p:sp>
          </mc:Choice>
          <mc:Fallback xmlns="">
            <p:sp>
              <p:nvSpPr>
                <p:cNvPr id="56" name="TextBox 55">
                  <a:extLst>
                    <a:ext uri="{FF2B5EF4-FFF2-40B4-BE49-F238E27FC236}">
                      <a16:creationId xmlns:a16="http://schemas.microsoft.com/office/drawing/2014/main" id="{2CE49007-B727-4478-B94C-9F532003D33C}"/>
                    </a:ext>
                  </a:extLst>
                </p:cNvPr>
                <p:cNvSpPr txBox="1">
                  <a:spLocks noRot="1" noChangeAspect="1" noMove="1" noResize="1" noEditPoints="1" noAdjustHandles="1" noChangeArrowheads="1" noChangeShapeType="1" noTextEdit="1"/>
                </p:cNvSpPr>
                <p:nvPr/>
              </p:nvSpPr>
              <p:spPr>
                <a:xfrm>
                  <a:off x="3890319" y="2776063"/>
                  <a:ext cx="432618" cy="461665"/>
                </a:xfrm>
                <a:prstGeom prst="rect">
                  <a:avLst/>
                </a:prstGeom>
                <a:blipFill>
                  <a:blip r:embed="rId18"/>
                  <a:stretch>
                    <a:fillRect/>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E76660DF-99DA-4D28-90FA-EDB3E84D0C38}"/>
                </a:ext>
              </a:extLst>
            </p:cNvPr>
            <p:cNvGrpSpPr/>
            <p:nvPr/>
          </p:nvGrpSpPr>
          <p:grpSpPr>
            <a:xfrm>
              <a:off x="1103854" y="1535788"/>
              <a:ext cx="548640" cy="2002382"/>
              <a:chOff x="1103854" y="1542462"/>
              <a:chExt cx="548640" cy="2002382"/>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F3B2A-7DA5-4730-B4C9-6530815C5A21}"/>
                      </a:ext>
                    </a:extLst>
                  </p:cNvPr>
                  <p:cNvSpPr txBox="1"/>
                  <p:nvPr/>
                </p:nvSpPr>
                <p:spPr>
                  <a:xfrm>
                    <a:off x="1103854" y="1542462"/>
                    <a:ext cx="548640" cy="45720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1</m:t>
                              </m:r>
                            </m:sub>
                          </m:sSub>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1103854" y="1542462"/>
                    <a:ext cx="548640" cy="457200"/>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ED99C78-11F8-42D1-98DD-83E7BD890EE1}"/>
                      </a:ext>
                    </a:extLst>
                  </p:cNvPr>
                  <p:cNvSpPr txBox="1"/>
                  <p:nvPr/>
                </p:nvSpPr>
                <p:spPr>
                  <a:xfrm>
                    <a:off x="1103854" y="2315053"/>
                    <a:ext cx="548640" cy="45720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2</m:t>
                              </m:r>
                            </m:sub>
                          </m:sSub>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1103854" y="2315053"/>
                    <a:ext cx="548640" cy="457200"/>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2D1A5E6-E595-411D-96D2-ABDC03DEB575}"/>
                      </a:ext>
                    </a:extLst>
                  </p:cNvPr>
                  <p:cNvSpPr txBox="1"/>
                  <p:nvPr/>
                </p:nvSpPr>
                <p:spPr>
                  <a:xfrm>
                    <a:off x="1103854" y="3087644"/>
                    <a:ext cx="548640" cy="45720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3</m:t>
                              </m:r>
                            </m:sub>
                          </m:sSub>
                        </m:oMath>
                      </m:oMathPara>
                    </a14:m>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1103854" y="3087644"/>
                    <a:ext cx="548640" cy="457200"/>
                  </a:xfrm>
                  <a:prstGeom prst="rect">
                    <a:avLst/>
                  </a:prstGeom>
                  <a:blipFill rotWithShape="0">
                    <a:blip r:embed="rId21"/>
                    <a:stretch>
                      <a:fillRect/>
                    </a:stretch>
                  </a:blipFill>
                </p:spPr>
                <p:txBody>
                  <a:bodyPr/>
                  <a:lstStyle/>
                  <a:p>
                    <a:r>
                      <a:rPr lang="en-US">
                        <a:noFill/>
                      </a:rPr>
                      <a:t> </a:t>
                    </a:r>
                  </a:p>
                </p:txBody>
              </p:sp>
            </mc:Fallback>
          </mc:AlternateContent>
        </p:grpSp>
        <p:cxnSp>
          <p:nvCxnSpPr>
            <p:cNvPr id="25" name="Straight Arrow Connector 24">
              <a:extLst>
                <a:ext uri="{FF2B5EF4-FFF2-40B4-BE49-F238E27FC236}">
                  <a16:creationId xmlns:a16="http://schemas.microsoft.com/office/drawing/2014/main" id="{0608CE26-4A06-41B4-8EE8-04289749D7C5}"/>
                </a:ext>
              </a:extLst>
            </p:cNvPr>
            <p:cNvCxnSpPr>
              <a:stCxn id="41" idx="3"/>
              <a:endCxn id="37" idx="2"/>
            </p:cNvCxnSpPr>
            <p:nvPr/>
          </p:nvCxnSpPr>
          <p:spPr>
            <a:xfrm flipV="1">
              <a:off x="1652494" y="2569186"/>
              <a:ext cx="869327" cy="74038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5EB130D-B177-4E87-B3B9-16EE91CE9B88}"/>
                </a:ext>
              </a:extLst>
            </p:cNvPr>
            <p:cNvGrpSpPr/>
            <p:nvPr/>
          </p:nvGrpSpPr>
          <p:grpSpPr>
            <a:xfrm>
              <a:off x="2520603" y="1694135"/>
              <a:ext cx="2059211" cy="1847481"/>
              <a:chOff x="4444375" y="3500494"/>
              <a:chExt cx="2105316" cy="1764805"/>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AD421EC-30AB-4432-84DA-44B1C5B967C5}"/>
                      </a:ext>
                    </a:extLst>
                  </p:cNvPr>
                  <p:cNvSpPr txBox="1"/>
                  <p:nvPr/>
                </p:nvSpPr>
                <p:spPr>
                  <a:xfrm>
                    <a:off x="5619242" y="4129939"/>
                    <a:ext cx="930449" cy="441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𝜎</m:t>
                          </m:r>
                          <m:r>
                            <a:rPr lang="en-US" sz="2400" b="0" i="1" smtClean="0">
                              <a:latin typeface="Cambria Math" charset="0"/>
                            </a:rPr>
                            <m:t>(</m:t>
                          </m:r>
                          <m:r>
                            <a:rPr lang="en-US" sz="2400" b="0" i="1" smtClean="0">
                              <a:latin typeface="Cambria Math" charset="0"/>
                            </a:rPr>
                            <m:t>𝑧</m:t>
                          </m:r>
                          <m:r>
                            <a:rPr lang="en-US" sz="2400" b="0" i="1" smtClean="0">
                              <a:latin typeface="Cambria Math" charset="0"/>
                            </a:rPr>
                            <m:t>)</m:t>
                          </m:r>
                        </m:oMath>
                      </m:oMathPara>
                    </a14:m>
                    <a:endParaRPr lang="en-US" sz="2800" dirty="0"/>
                  </a:p>
                </p:txBody>
              </p:sp>
            </mc:Choice>
            <mc:Fallback xmlns="">
              <p:sp>
                <p:nvSpPr>
                  <p:cNvPr id="49" name="TextBox 48"/>
                  <p:cNvSpPr txBox="1">
                    <a:spLocks noRot="1" noChangeAspect="1" noMove="1" noResize="1" noEditPoints="1" noAdjustHandles="1" noChangeArrowheads="1" noChangeShapeType="1" noTextEdit="1"/>
                  </p:cNvSpPr>
                  <p:nvPr/>
                </p:nvSpPr>
                <p:spPr>
                  <a:xfrm>
                    <a:off x="5619242" y="4129939"/>
                    <a:ext cx="930449" cy="441005"/>
                  </a:xfrm>
                  <a:prstGeom prst="rect">
                    <a:avLst/>
                  </a:prstGeom>
                  <a:blipFill rotWithShape="0">
                    <a:blip r:embed="rId22"/>
                    <a:stretch>
                      <a:fillRect b="-17105"/>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7E6D07AA-7EA1-4717-AA60-C172CE939CDF}"/>
                  </a:ext>
                </a:extLst>
              </p:cNvPr>
              <p:cNvGrpSpPr/>
              <p:nvPr/>
            </p:nvGrpSpPr>
            <p:grpSpPr>
              <a:xfrm>
                <a:off x="4444375" y="3500494"/>
                <a:ext cx="1988703" cy="1764805"/>
                <a:chOff x="3345539" y="2792642"/>
                <a:chExt cx="3429861" cy="2397334"/>
              </a:xfrm>
            </p:grpSpPr>
            <p:sp>
              <p:nvSpPr>
                <p:cNvPr id="37" name="Oval 36">
                  <a:extLst>
                    <a:ext uri="{FF2B5EF4-FFF2-40B4-BE49-F238E27FC236}">
                      <a16:creationId xmlns:a16="http://schemas.microsoft.com/office/drawing/2014/main" id="{20163D04-F3C9-4634-9CA7-793124EB8F48}"/>
                    </a:ext>
                  </a:extLst>
                </p:cNvPr>
                <p:cNvSpPr/>
                <p:nvPr/>
              </p:nvSpPr>
              <p:spPr>
                <a:xfrm rot="172175">
                  <a:off x="3345539" y="2792642"/>
                  <a:ext cx="3429861" cy="23973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38" name="Straight Connector 37">
                  <a:extLst>
                    <a:ext uri="{FF2B5EF4-FFF2-40B4-BE49-F238E27FC236}">
                      <a16:creationId xmlns:a16="http://schemas.microsoft.com/office/drawing/2014/main" id="{19C64BE1-C398-4C1D-8A43-28A2AB816200}"/>
                    </a:ext>
                  </a:extLst>
                </p:cNvPr>
                <p:cNvCxnSpPr/>
                <p:nvPr/>
              </p:nvCxnSpPr>
              <p:spPr>
                <a:xfrm>
                  <a:off x="5523780" y="2848470"/>
                  <a:ext cx="0" cy="227310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7" name="Straight Arrow Connector 26">
              <a:extLst>
                <a:ext uri="{FF2B5EF4-FFF2-40B4-BE49-F238E27FC236}">
                  <a16:creationId xmlns:a16="http://schemas.microsoft.com/office/drawing/2014/main" id="{9B91FF19-CC47-49DE-8D47-DC730CFECAB6}"/>
                </a:ext>
              </a:extLst>
            </p:cNvPr>
            <p:cNvCxnSpPr>
              <a:stCxn id="40" idx="3"/>
              <a:endCxn id="37" idx="2"/>
            </p:cNvCxnSpPr>
            <p:nvPr/>
          </p:nvCxnSpPr>
          <p:spPr>
            <a:xfrm>
              <a:off x="1652494" y="2536979"/>
              <a:ext cx="869327" cy="32207"/>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9620C61-34A6-4550-9EBC-A6746791321E}"/>
                </a:ext>
              </a:extLst>
            </p:cNvPr>
            <p:cNvCxnSpPr>
              <a:stCxn id="39" idx="3"/>
              <a:endCxn id="37" idx="2"/>
            </p:cNvCxnSpPr>
            <p:nvPr/>
          </p:nvCxnSpPr>
          <p:spPr>
            <a:xfrm>
              <a:off x="1652494" y="1764388"/>
              <a:ext cx="869327" cy="80479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A95CE61-43B6-4AFB-958E-E188B81A6154}"/>
                </a:ext>
              </a:extLst>
            </p:cNvPr>
            <p:cNvCxnSpPr/>
            <p:nvPr/>
          </p:nvCxnSpPr>
          <p:spPr>
            <a:xfrm>
              <a:off x="4453028" y="2597837"/>
              <a:ext cx="614854" cy="726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C0CBEBE-A8E8-41B6-99CC-F32CEB219B5B}"/>
                    </a:ext>
                  </a:extLst>
                </p:cNvPr>
                <p:cNvSpPr txBox="1"/>
                <p:nvPr/>
              </p:nvSpPr>
              <p:spPr>
                <a:xfrm>
                  <a:off x="5067882" y="2322291"/>
                  <a:ext cx="114935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𝑎</m:t>
                        </m:r>
                        <m:r>
                          <a:rPr lang="en-US" sz="2800" b="0" i="1" smtClean="0">
                            <a:latin typeface="Cambria Math" charset="0"/>
                          </a:rPr>
                          <m:t>=</m:t>
                        </m:r>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dirty="0"/>
                </a:p>
              </p:txBody>
            </p:sp>
          </mc:Choice>
          <mc:Fallback xmlns="">
            <p:sp>
              <p:nvSpPr>
                <p:cNvPr id="99" name="TextBox 98"/>
                <p:cNvSpPr txBox="1">
                  <a:spLocks noRot="1" noChangeAspect="1" noMove="1" noResize="1" noEditPoints="1" noAdjustHandles="1" noChangeArrowheads="1" noChangeShapeType="1" noTextEdit="1"/>
                </p:cNvSpPr>
                <p:nvPr/>
              </p:nvSpPr>
              <p:spPr>
                <a:xfrm>
                  <a:off x="5067882" y="2322291"/>
                  <a:ext cx="1149354" cy="523220"/>
                </a:xfrm>
                <a:prstGeom prst="rect">
                  <a:avLst/>
                </a:prstGeom>
                <a:blipFill rotWithShape="0">
                  <a:blip r:embed="rId23"/>
                  <a:stretch>
                    <a:fillRect/>
                  </a:stretch>
                </a:blipFill>
              </p:spPr>
              <p:txBody>
                <a:bodyPr/>
                <a:lstStyle/>
                <a:p>
                  <a:r>
                    <a:rPr lang="en-US">
                      <a:noFill/>
                    </a:rPr>
                    <a:t> </a:t>
                  </a:r>
                </a:p>
              </p:txBody>
            </p:sp>
          </mc:Fallback>
        </mc:AlternateContent>
        <p:sp>
          <p:nvSpPr>
            <p:cNvPr id="32" name="Left Brace 31">
              <a:extLst>
                <a:ext uri="{FF2B5EF4-FFF2-40B4-BE49-F238E27FC236}">
                  <a16:creationId xmlns:a16="http://schemas.microsoft.com/office/drawing/2014/main" id="{AD5207FD-1A95-4937-A639-8CFE1E5F2BE7}"/>
                </a:ext>
              </a:extLst>
            </p:cNvPr>
            <p:cNvSpPr/>
            <p:nvPr/>
          </p:nvSpPr>
          <p:spPr>
            <a:xfrm rot="16200000">
              <a:off x="3107084" y="2229575"/>
              <a:ext cx="120574" cy="111129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a:extLst>
                <a:ext uri="{FF2B5EF4-FFF2-40B4-BE49-F238E27FC236}">
                  <a16:creationId xmlns:a16="http://schemas.microsoft.com/office/drawing/2014/main" id="{84AE0ECB-00FC-4E47-96EB-E918523ABEE3}"/>
                </a:ext>
              </a:extLst>
            </p:cNvPr>
            <p:cNvSpPr/>
            <p:nvPr/>
          </p:nvSpPr>
          <p:spPr>
            <a:xfrm rot="16200000">
              <a:off x="4031954" y="2503305"/>
              <a:ext cx="143741" cy="57401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D67C25B-F46D-4A75-A209-4516B11430A9}"/>
                    </a:ext>
                  </a:extLst>
                </p:cNvPr>
                <p:cNvSpPr txBox="1"/>
                <p:nvPr/>
              </p:nvSpPr>
              <p:spPr>
                <a:xfrm>
                  <a:off x="2971183" y="2776063"/>
                  <a:ext cx="40793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𝑧</m:t>
                        </m:r>
                      </m:oMath>
                    </m:oMathPara>
                  </a14:m>
                  <a:endParaRPr lang="en-US" dirty="0"/>
                </a:p>
              </p:txBody>
            </p:sp>
          </mc:Choice>
          <mc:Fallback xmlns="">
            <p:sp>
              <p:nvSpPr>
                <p:cNvPr id="68" name="TextBox 67">
                  <a:extLst>
                    <a:ext uri="{FF2B5EF4-FFF2-40B4-BE49-F238E27FC236}">
                      <a16:creationId xmlns:a16="http://schemas.microsoft.com/office/drawing/2014/main" id="{0D67C25B-F46D-4A75-A209-4516B11430A9}"/>
                    </a:ext>
                  </a:extLst>
                </p:cNvPr>
                <p:cNvSpPr txBox="1">
                  <a:spLocks noRot="1" noChangeAspect="1" noMove="1" noResize="1" noEditPoints="1" noAdjustHandles="1" noChangeArrowheads="1" noChangeShapeType="1" noTextEdit="1"/>
                </p:cNvSpPr>
                <p:nvPr/>
              </p:nvSpPr>
              <p:spPr>
                <a:xfrm>
                  <a:off x="2971183" y="2776063"/>
                  <a:ext cx="407932" cy="461665"/>
                </a:xfrm>
                <a:prstGeom prst="rect">
                  <a:avLst/>
                </a:prstGeom>
                <a:blipFill>
                  <a:blip r:embed="rId24"/>
                  <a:stretch>
                    <a:fillRect/>
                  </a:stretch>
                </a:blipFill>
              </p:spPr>
              <p:txBody>
                <a:bodyPr/>
                <a:lstStyle/>
                <a:p>
                  <a:r>
                    <a:rPr lang="en-US">
                      <a:noFill/>
                    </a:rPr>
                    <a:t> </a:t>
                  </a:r>
                </a:p>
              </p:txBody>
            </p:sp>
          </mc:Fallback>
        </mc:AlternateContent>
      </p:grpSp>
      <p:pic>
        <p:nvPicPr>
          <p:cNvPr id="42" name="Picture 41">
            <a:extLst>
              <a:ext uri="{FF2B5EF4-FFF2-40B4-BE49-F238E27FC236}">
                <a16:creationId xmlns:a16="http://schemas.microsoft.com/office/drawing/2014/main" id="{6E10DB45-5FBA-4BEF-A01A-C949A0ADA65B}"/>
              </a:ext>
            </a:extLst>
          </p:cNvPr>
          <p:cNvPicPr>
            <a:picLocks noChangeAspect="1"/>
          </p:cNvPicPr>
          <p:nvPr/>
        </p:nvPicPr>
        <p:blipFill>
          <a:blip r:embed="rId25"/>
          <a:stretch>
            <a:fillRect/>
          </a:stretch>
        </p:blipFill>
        <p:spPr>
          <a:xfrm>
            <a:off x="819724" y="5069060"/>
            <a:ext cx="3041237" cy="998615"/>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7760542" y="948912"/>
                <a:ext cx="1110111" cy="1112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ru-RU" b="1" i="1" smtClean="0">
                          <a:latin typeface="Cambria Math" panose="02040503050406030204" pitchFamily="18" charset="0"/>
                        </a:rPr>
                        <m:t>𝒙</m:t>
                      </m:r>
                      <m:r>
                        <a:rPr lang="en-US" altLang="ru-RU" b="1" i="1" smtClean="0">
                          <a:latin typeface="Cambria Math" panose="02040503050406030204" pitchFamily="18" charset="0"/>
                        </a:rPr>
                        <m:t>=</m:t>
                      </m:r>
                      <m:d>
                        <m:dPr>
                          <m:begChr m:val="["/>
                          <m:endChr m:val="]"/>
                          <m:ctrlPr>
                            <a:rPr lang="en-US" altLang="ru-RU" b="1" i="1">
                              <a:latin typeface="Cambria Math" panose="02040503050406030204" pitchFamily="18" charset="0"/>
                            </a:rPr>
                          </m:ctrlPr>
                        </m:dPr>
                        <m:e>
                          <m:m>
                            <m:mPr>
                              <m:mcs>
                                <m:mc>
                                  <m:mcPr>
                                    <m:count m:val="1"/>
                                    <m:mcJc m:val="center"/>
                                  </m:mcPr>
                                </m:mc>
                              </m:mcs>
                              <m:ctrlPr>
                                <a:rPr lang="en-US" altLang="ru-RU" b="1" i="1">
                                  <a:latin typeface="Cambria Math" panose="02040503050406030204" pitchFamily="18" charset="0"/>
                                </a:rPr>
                              </m:ctrlPr>
                            </m:mPr>
                            <m:mr>
                              <m:e>
                                <m:eqArr>
                                  <m:eqArrPr>
                                    <m:ctrlPr>
                                      <a:rPr lang="en-US" altLang="ru-RU" b="1" i="1" smtClean="0">
                                        <a:latin typeface="Cambria Math" panose="02040503050406030204" pitchFamily="18" charset="0"/>
                                      </a:rPr>
                                    </m:ctrlPr>
                                  </m:eqArrPr>
                                  <m:e>
                                    <m:sSub>
                                      <m:sSubPr>
                                        <m:ctrlPr>
                                          <a:rPr lang="en-US" altLang="ru-RU" b="1" i="1">
                                            <a:latin typeface="Cambria Math" panose="02040503050406030204" pitchFamily="18" charset="0"/>
                                          </a:rPr>
                                        </m:ctrlPr>
                                      </m:sSubPr>
                                      <m:e>
                                        <m:r>
                                          <a:rPr lang="en-US" altLang="ru-RU" b="1" i="1">
                                            <a:latin typeface="Cambria Math" panose="02040503050406030204" pitchFamily="18" charset="0"/>
                                          </a:rPr>
                                          <m:t>𝒙</m:t>
                                        </m:r>
                                      </m:e>
                                      <m:sub>
                                        <m:r>
                                          <a:rPr lang="en-US" altLang="ru-RU" b="1" i="1" smtClean="0">
                                            <a:latin typeface="Cambria Math" panose="02040503050406030204" pitchFamily="18" charset="0"/>
                                          </a:rPr>
                                          <m:t>𝟎</m:t>
                                        </m:r>
                                      </m:sub>
                                    </m:sSub>
                                  </m:e>
                                  <m:e>
                                    <m:sSub>
                                      <m:sSubPr>
                                        <m:ctrlPr>
                                          <a:rPr lang="en-US" altLang="ru-RU" b="1" i="1" smtClean="0">
                                            <a:latin typeface="Cambria Math" panose="02040503050406030204" pitchFamily="18" charset="0"/>
                                          </a:rPr>
                                        </m:ctrlPr>
                                      </m:sSubPr>
                                      <m:e>
                                        <m:r>
                                          <a:rPr lang="en-US" altLang="ru-RU" b="1" i="1" smtClean="0">
                                            <a:latin typeface="Cambria Math" panose="02040503050406030204" pitchFamily="18" charset="0"/>
                                          </a:rPr>
                                          <m:t>𝒙</m:t>
                                        </m:r>
                                      </m:e>
                                      <m:sub>
                                        <m:r>
                                          <a:rPr lang="en-US" altLang="ru-RU" b="1" i="1" smtClean="0">
                                            <a:latin typeface="Cambria Math" panose="02040503050406030204" pitchFamily="18" charset="0"/>
                                          </a:rPr>
                                          <m:t>𝟏</m:t>
                                        </m:r>
                                      </m:sub>
                                    </m:sSub>
                                  </m:e>
                                </m:eqArr>
                              </m:e>
                            </m:mr>
                            <m:mr>
                              <m:e>
                                <m:sSub>
                                  <m:sSubPr>
                                    <m:ctrlPr>
                                      <a:rPr lang="en-US" altLang="ru-RU" b="1" i="1">
                                        <a:latin typeface="Cambria Math" panose="02040503050406030204" pitchFamily="18" charset="0"/>
                                      </a:rPr>
                                    </m:ctrlPr>
                                  </m:sSubPr>
                                  <m:e>
                                    <m:r>
                                      <a:rPr lang="en-US" altLang="ru-RU" b="1" i="1">
                                        <a:latin typeface="Cambria Math" panose="02040503050406030204" pitchFamily="18" charset="0"/>
                                      </a:rPr>
                                      <m:t>𝒙</m:t>
                                    </m:r>
                                  </m:e>
                                  <m:sub>
                                    <m:r>
                                      <a:rPr lang="en-US" altLang="ru-RU" b="1" i="1" smtClean="0">
                                        <a:latin typeface="Cambria Math" panose="02040503050406030204" pitchFamily="18" charset="0"/>
                                      </a:rPr>
                                      <m:t>𝟐</m:t>
                                    </m:r>
                                  </m:sub>
                                </m:sSub>
                              </m:e>
                            </m:mr>
                            <m:mr>
                              <m:e>
                                <m:sSub>
                                  <m:sSubPr>
                                    <m:ctrlPr>
                                      <a:rPr lang="en-US" altLang="ru-RU" b="1" i="1" smtClean="0">
                                        <a:latin typeface="Cambria Math" panose="02040503050406030204" pitchFamily="18" charset="0"/>
                                      </a:rPr>
                                    </m:ctrlPr>
                                  </m:sSubPr>
                                  <m:e>
                                    <m:r>
                                      <a:rPr lang="en-US" altLang="ru-RU" b="1" i="1">
                                        <a:latin typeface="Cambria Math" panose="02040503050406030204" pitchFamily="18" charset="0"/>
                                      </a:rPr>
                                      <m:t>𝒙</m:t>
                                    </m:r>
                                  </m:e>
                                  <m:sub>
                                    <m:r>
                                      <a:rPr lang="en-US" altLang="ru-RU" b="1" i="1" smtClean="0">
                                        <a:latin typeface="Cambria Math" panose="02040503050406030204" pitchFamily="18" charset="0"/>
                                      </a:rPr>
                                      <m:t>𝟑</m:t>
                                    </m:r>
                                  </m:sub>
                                </m:sSub>
                              </m:e>
                            </m:mr>
                          </m:m>
                        </m:e>
                      </m:d>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7760542" y="948912"/>
                <a:ext cx="1110111" cy="1112805"/>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p:cNvSpPr/>
              <p:nvPr/>
            </p:nvSpPr>
            <p:spPr>
              <a:xfrm>
                <a:off x="9721456" y="861603"/>
                <a:ext cx="1110112" cy="1129796"/>
              </a:xfrm>
              <a:prstGeom prst="rect">
                <a:avLst/>
              </a:prstGeom>
            </p:spPr>
            <p:txBody>
              <a:bodyPr wrap="none">
                <a:spAutoFit/>
              </a:bodyPr>
              <a:lstStyle/>
              <a:p>
                <a:r>
                  <a:rPr lang="en-US" altLang="ru-RU" b="1" dirty="0"/>
                  <a:t>w</a:t>
                </a:r>
                <a14:m>
                  <m:oMath xmlns:m="http://schemas.openxmlformats.org/officeDocument/2006/math">
                    <m:r>
                      <a:rPr lang="en-US" altLang="ru-RU" b="1" i="1" smtClean="0">
                        <a:latin typeface="Cambria Math" panose="02040503050406030204" pitchFamily="18" charset="0"/>
                      </a:rPr>
                      <m:t>=</m:t>
                    </m:r>
                    <m:d>
                      <m:dPr>
                        <m:begChr m:val="["/>
                        <m:endChr m:val="]"/>
                        <m:ctrlPr>
                          <a:rPr lang="en-US" altLang="ru-RU" b="1" i="1">
                            <a:latin typeface="Cambria Math" panose="02040503050406030204" pitchFamily="18" charset="0"/>
                          </a:rPr>
                        </m:ctrlPr>
                      </m:dPr>
                      <m:e>
                        <m:m>
                          <m:mPr>
                            <m:mcs>
                              <m:mc>
                                <m:mcPr>
                                  <m:count m:val="1"/>
                                  <m:mcJc m:val="center"/>
                                </m:mcPr>
                              </m:mc>
                            </m:mcs>
                            <m:ctrlPr>
                              <a:rPr lang="en-US" altLang="ru-RU" b="1" i="1">
                                <a:latin typeface="Cambria Math" panose="02040503050406030204" pitchFamily="18" charset="0"/>
                              </a:rPr>
                            </m:ctrlPr>
                          </m:mPr>
                          <m:mr>
                            <m:e>
                              <m:eqArr>
                                <m:eqArrPr>
                                  <m:ctrlPr>
                                    <a:rPr lang="en-US" altLang="ru-RU" b="1" i="1" smtClean="0">
                                      <a:latin typeface="Cambria Math" panose="02040503050406030204" pitchFamily="18" charset="0"/>
                                    </a:rPr>
                                  </m:ctrlPr>
                                </m:eqArrPr>
                                <m:e>
                                  <m:sSub>
                                    <m:sSubPr>
                                      <m:ctrlPr>
                                        <a:rPr lang="en-US" altLang="ru-RU" b="1" i="1" smtClean="0">
                                          <a:latin typeface="Cambria Math" panose="02040503050406030204" pitchFamily="18" charset="0"/>
                                        </a:rPr>
                                      </m:ctrlPr>
                                    </m:sSubPr>
                                    <m:e>
                                      <m:r>
                                        <a:rPr lang="en-US" altLang="ru-RU" b="1" i="1" smtClean="0">
                                          <a:latin typeface="Cambria Math" panose="02040503050406030204" pitchFamily="18" charset="0"/>
                                        </a:rPr>
                                        <m:t>𝒘</m:t>
                                      </m:r>
                                    </m:e>
                                    <m:sub>
                                      <m:r>
                                        <a:rPr lang="en-US" altLang="ru-RU" b="1" i="1" smtClean="0">
                                          <a:latin typeface="Cambria Math" panose="02040503050406030204" pitchFamily="18" charset="0"/>
                                        </a:rPr>
                                        <m:t>𝟎</m:t>
                                      </m:r>
                                    </m:sub>
                                  </m:sSub>
                                </m:e>
                                <m:e>
                                  <m:sSub>
                                    <m:sSubPr>
                                      <m:ctrlPr>
                                        <a:rPr lang="en-US" altLang="ru-RU" b="1" i="1" smtClean="0">
                                          <a:latin typeface="Cambria Math" panose="02040503050406030204" pitchFamily="18" charset="0"/>
                                        </a:rPr>
                                      </m:ctrlPr>
                                    </m:sSubPr>
                                    <m:e>
                                      <m:r>
                                        <a:rPr lang="en-US" altLang="ru-RU" b="1" i="1" smtClean="0">
                                          <a:latin typeface="Cambria Math" panose="02040503050406030204" pitchFamily="18" charset="0"/>
                                        </a:rPr>
                                        <m:t>𝒘</m:t>
                                      </m:r>
                                    </m:e>
                                    <m:sub>
                                      <m:r>
                                        <a:rPr lang="en-US" altLang="ru-RU" b="1" i="1" smtClean="0">
                                          <a:latin typeface="Cambria Math" panose="02040503050406030204" pitchFamily="18" charset="0"/>
                                        </a:rPr>
                                        <m:t>𝟏</m:t>
                                      </m:r>
                                    </m:sub>
                                  </m:sSub>
                                </m:e>
                              </m:eqArr>
                            </m:e>
                          </m:mr>
                          <m:mr>
                            <m:e>
                              <m:sSub>
                                <m:sSubPr>
                                  <m:ctrlPr>
                                    <a:rPr lang="en-US" altLang="ru-RU" b="1" i="1">
                                      <a:latin typeface="Cambria Math" panose="02040503050406030204" pitchFamily="18" charset="0"/>
                                    </a:rPr>
                                  </m:ctrlPr>
                                </m:sSubPr>
                                <m:e>
                                  <m:r>
                                    <a:rPr lang="en-US" altLang="ru-RU" b="1" i="1" smtClean="0">
                                      <a:latin typeface="Cambria Math" panose="02040503050406030204" pitchFamily="18" charset="0"/>
                                    </a:rPr>
                                    <m:t>𝒘</m:t>
                                  </m:r>
                                </m:e>
                                <m:sub>
                                  <m:r>
                                    <a:rPr lang="en-US" altLang="ru-RU" b="1" i="1" smtClean="0">
                                      <a:latin typeface="Cambria Math" panose="02040503050406030204" pitchFamily="18" charset="0"/>
                                    </a:rPr>
                                    <m:t>𝟐</m:t>
                                  </m:r>
                                </m:sub>
                              </m:sSub>
                            </m:e>
                          </m:mr>
                          <m:mr>
                            <m:e>
                              <m:sSub>
                                <m:sSubPr>
                                  <m:ctrlPr>
                                    <a:rPr lang="en-US" altLang="ru-RU" b="1" i="1" smtClean="0">
                                      <a:latin typeface="Cambria Math" panose="02040503050406030204" pitchFamily="18" charset="0"/>
                                    </a:rPr>
                                  </m:ctrlPr>
                                </m:sSubPr>
                                <m:e>
                                  <m:r>
                                    <a:rPr lang="en-US" altLang="ru-RU" b="1" i="1" smtClean="0">
                                      <a:latin typeface="Cambria Math" panose="02040503050406030204" pitchFamily="18" charset="0"/>
                                    </a:rPr>
                                    <m:t>𝒘</m:t>
                                  </m:r>
                                </m:e>
                                <m:sub>
                                  <m:r>
                                    <a:rPr lang="en-US" altLang="ru-RU" b="1" i="1" smtClean="0">
                                      <a:latin typeface="Cambria Math" panose="02040503050406030204" pitchFamily="18" charset="0"/>
                                    </a:rPr>
                                    <m:t>𝟑</m:t>
                                  </m:r>
                                </m:sub>
                              </m:sSub>
                            </m:e>
                          </m:mr>
                        </m:m>
                      </m:e>
                    </m:d>
                  </m:oMath>
                </a14:m>
                <a:endParaRPr lang="en-US" dirty="0"/>
              </a:p>
            </p:txBody>
          </p:sp>
        </mc:Choice>
        <mc:Fallback xmlns="">
          <p:sp>
            <p:nvSpPr>
              <p:cNvPr id="44" name="Rectangle 43"/>
              <p:cNvSpPr>
                <a:spLocks noRot="1" noChangeAspect="1" noMove="1" noResize="1" noEditPoints="1" noAdjustHandles="1" noChangeArrowheads="1" noChangeShapeType="1" noTextEdit="1"/>
              </p:cNvSpPr>
              <p:nvPr/>
            </p:nvSpPr>
            <p:spPr>
              <a:xfrm>
                <a:off x="9721456" y="861603"/>
                <a:ext cx="1110112" cy="1129796"/>
              </a:xfrm>
              <a:prstGeom prst="rect">
                <a:avLst/>
              </a:prstGeom>
              <a:blipFill>
                <a:blip r:embed="rId27"/>
                <a:stretch>
                  <a:fillRect l="-49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7985250" y="2999757"/>
                <a:ext cx="660694" cy="369332"/>
              </a:xfrm>
              <a:prstGeom prst="rect">
                <a:avLst/>
              </a:prstGeom>
            </p:spPr>
            <p:txBody>
              <a:bodyPr wrap="none">
                <a:spAutoFit/>
              </a:bodyPr>
              <a:lstStyle/>
              <a:p>
                <a14:m>
                  <m:oMath xmlns:m="http://schemas.openxmlformats.org/officeDocument/2006/math">
                    <m:sSub>
                      <m:sSubPr>
                        <m:ctrlPr>
                          <a:rPr lang="en-US" altLang="ru-RU" b="1" i="1">
                            <a:latin typeface="Cambria Math" panose="02040503050406030204" pitchFamily="18" charset="0"/>
                          </a:rPr>
                        </m:ctrlPr>
                      </m:sSubPr>
                      <m:e>
                        <m:r>
                          <a:rPr lang="en-US" altLang="ru-RU" b="1" i="1">
                            <a:latin typeface="Cambria Math" panose="02040503050406030204" pitchFamily="18" charset="0"/>
                          </a:rPr>
                          <m:t>𝒙</m:t>
                        </m:r>
                      </m:e>
                      <m:sub>
                        <m:r>
                          <a:rPr lang="en-US" altLang="ru-RU" b="1" i="1">
                            <a:latin typeface="Cambria Math" panose="02040503050406030204" pitchFamily="18" charset="0"/>
                          </a:rPr>
                          <m:t>𝟎</m:t>
                        </m:r>
                      </m:sub>
                    </m:sSub>
                  </m:oMath>
                </a14:m>
                <a:r>
                  <a:rPr lang="en-US" dirty="0"/>
                  <a:t>=1</a:t>
                </a:r>
              </a:p>
            </p:txBody>
          </p:sp>
        </mc:Choice>
        <mc:Fallback xmlns="">
          <p:sp>
            <p:nvSpPr>
              <p:cNvPr id="6" name="Rectangle 5"/>
              <p:cNvSpPr>
                <a:spLocks noRot="1" noChangeAspect="1" noMove="1" noResize="1" noEditPoints="1" noAdjustHandles="1" noChangeArrowheads="1" noChangeShapeType="1" noTextEdit="1"/>
              </p:cNvSpPr>
              <p:nvPr/>
            </p:nvSpPr>
            <p:spPr>
              <a:xfrm>
                <a:off x="7985250" y="2999757"/>
                <a:ext cx="660694" cy="369332"/>
              </a:xfrm>
              <a:prstGeom prst="rect">
                <a:avLst/>
              </a:prstGeom>
              <a:blipFill>
                <a:blip r:embed="rId28"/>
                <a:stretch>
                  <a:fillRect t="-8197" r="-740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9303868" y="2999757"/>
                <a:ext cx="713593" cy="369332"/>
              </a:xfrm>
              <a:prstGeom prst="rect">
                <a:avLst/>
              </a:prstGeom>
            </p:spPr>
            <p:txBody>
              <a:bodyPr wrap="none">
                <a:spAutoFit/>
              </a:bodyPr>
              <a:lstStyle/>
              <a:p>
                <a14:m>
                  <m:oMath xmlns:m="http://schemas.openxmlformats.org/officeDocument/2006/math">
                    <m:sSub>
                      <m:sSubPr>
                        <m:ctrlPr>
                          <a:rPr lang="en-US" altLang="ru-RU" b="1" i="1">
                            <a:latin typeface="Cambria Math" panose="02040503050406030204" pitchFamily="18" charset="0"/>
                          </a:rPr>
                        </m:ctrlPr>
                      </m:sSubPr>
                      <m:e>
                        <m:r>
                          <a:rPr lang="en-US" altLang="ru-RU" b="1" i="1">
                            <a:latin typeface="Cambria Math" panose="02040503050406030204" pitchFamily="18" charset="0"/>
                          </a:rPr>
                          <m:t>𝒘</m:t>
                        </m:r>
                      </m:e>
                      <m:sub>
                        <m:r>
                          <a:rPr lang="en-US" altLang="ru-RU" b="1" i="1">
                            <a:latin typeface="Cambria Math" panose="02040503050406030204" pitchFamily="18" charset="0"/>
                          </a:rPr>
                          <m:t>𝟎</m:t>
                        </m:r>
                      </m:sub>
                    </m:sSub>
                  </m:oMath>
                </a14:m>
                <a:r>
                  <a:rPr lang="en-US" dirty="0"/>
                  <a:t>=b</a:t>
                </a:r>
              </a:p>
            </p:txBody>
          </p:sp>
        </mc:Choice>
        <mc:Fallback xmlns="">
          <p:sp>
            <p:nvSpPr>
              <p:cNvPr id="7" name="Rectangle 6"/>
              <p:cNvSpPr>
                <a:spLocks noRot="1" noChangeAspect="1" noMove="1" noResize="1" noEditPoints="1" noAdjustHandles="1" noChangeArrowheads="1" noChangeShapeType="1" noTextEdit="1"/>
              </p:cNvSpPr>
              <p:nvPr/>
            </p:nvSpPr>
            <p:spPr>
              <a:xfrm>
                <a:off x="9303868" y="2999757"/>
                <a:ext cx="713593" cy="369332"/>
              </a:xfrm>
              <a:prstGeom prst="rect">
                <a:avLst/>
              </a:prstGeom>
              <a:blipFill>
                <a:blip r:embed="rId29"/>
                <a:stretch>
                  <a:fillRect t="-8197" r="-6838"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p:cNvSpPr/>
              <p:nvPr/>
            </p:nvSpPr>
            <p:spPr>
              <a:xfrm>
                <a:off x="7696579" y="3711509"/>
                <a:ext cx="1099725" cy="829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ru-RU" b="1" i="1" smtClean="0">
                          <a:latin typeface="Cambria Math" panose="02040503050406030204" pitchFamily="18" charset="0"/>
                        </a:rPr>
                        <m:t>𝒙</m:t>
                      </m:r>
                      <m:r>
                        <a:rPr lang="en-US" altLang="ru-RU" b="1" i="1" smtClean="0">
                          <a:latin typeface="Cambria Math" panose="02040503050406030204" pitchFamily="18" charset="0"/>
                        </a:rPr>
                        <m:t>=</m:t>
                      </m:r>
                      <m:d>
                        <m:dPr>
                          <m:begChr m:val="["/>
                          <m:endChr m:val="]"/>
                          <m:ctrlPr>
                            <a:rPr lang="en-US" altLang="ru-RU" b="1" i="1">
                              <a:latin typeface="Cambria Math" panose="02040503050406030204" pitchFamily="18" charset="0"/>
                            </a:rPr>
                          </m:ctrlPr>
                        </m:dPr>
                        <m:e>
                          <m:m>
                            <m:mPr>
                              <m:mcs>
                                <m:mc>
                                  <m:mcPr>
                                    <m:count m:val="1"/>
                                    <m:mcJc m:val="center"/>
                                  </m:mcPr>
                                </m:mc>
                              </m:mcs>
                              <m:ctrlPr>
                                <a:rPr lang="en-US" altLang="ru-RU" b="1" i="1">
                                  <a:latin typeface="Cambria Math" panose="02040503050406030204" pitchFamily="18" charset="0"/>
                                </a:rPr>
                              </m:ctrlPr>
                            </m:mPr>
                            <m:mr>
                              <m:e>
                                <m:sSub>
                                  <m:sSubPr>
                                    <m:ctrlPr>
                                      <a:rPr lang="en-US" altLang="ru-RU" b="1" i="1">
                                        <a:latin typeface="Cambria Math" panose="02040503050406030204" pitchFamily="18" charset="0"/>
                                      </a:rPr>
                                    </m:ctrlPr>
                                  </m:sSubPr>
                                  <m:e>
                                    <m:r>
                                      <a:rPr lang="en-US" altLang="ru-RU" b="1" i="1">
                                        <a:latin typeface="Cambria Math" panose="02040503050406030204" pitchFamily="18" charset="0"/>
                                      </a:rPr>
                                      <m:t>𝒙</m:t>
                                    </m:r>
                                  </m:e>
                                  <m:sub>
                                    <m:r>
                                      <a:rPr lang="en-US" altLang="ru-RU" b="1" i="1" smtClean="0">
                                        <a:latin typeface="Cambria Math" panose="02040503050406030204" pitchFamily="18" charset="0"/>
                                      </a:rPr>
                                      <m:t>𝟏</m:t>
                                    </m:r>
                                  </m:sub>
                                </m:sSub>
                              </m:e>
                            </m:mr>
                            <m:mr>
                              <m:e>
                                <m:sSub>
                                  <m:sSubPr>
                                    <m:ctrlPr>
                                      <a:rPr lang="en-US" altLang="ru-RU" b="1" i="1">
                                        <a:latin typeface="Cambria Math" panose="02040503050406030204" pitchFamily="18" charset="0"/>
                                      </a:rPr>
                                    </m:ctrlPr>
                                  </m:sSubPr>
                                  <m:e>
                                    <m:r>
                                      <a:rPr lang="en-US" altLang="ru-RU" b="1" i="1">
                                        <a:latin typeface="Cambria Math" panose="02040503050406030204" pitchFamily="18" charset="0"/>
                                      </a:rPr>
                                      <m:t>𝒙</m:t>
                                    </m:r>
                                  </m:e>
                                  <m:sub>
                                    <m:r>
                                      <a:rPr lang="en-US" altLang="ru-RU" b="1" i="1" smtClean="0">
                                        <a:latin typeface="Cambria Math" panose="02040503050406030204" pitchFamily="18" charset="0"/>
                                      </a:rPr>
                                      <m:t>𝟐</m:t>
                                    </m:r>
                                  </m:sub>
                                </m:sSub>
                              </m:e>
                            </m:mr>
                            <m:mr>
                              <m:e>
                                <m:sSub>
                                  <m:sSubPr>
                                    <m:ctrlPr>
                                      <a:rPr lang="en-US" altLang="ru-RU" b="1" i="1" smtClean="0">
                                        <a:latin typeface="Cambria Math" panose="02040503050406030204" pitchFamily="18" charset="0"/>
                                      </a:rPr>
                                    </m:ctrlPr>
                                  </m:sSubPr>
                                  <m:e>
                                    <m:r>
                                      <a:rPr lang="en-US" altLang="ru-RU" b="1" i="1">
                                        <a:latin typeface="Cambria Math" panose="02040503050406030204" pitchFamily="18" charset="0"/>
                                      </a:rPr>
                                      <m:t>𝒙</m:t>
                                    </m:r>
                                  </m:e>
                                  <m:sub>
                                    <m:r>
                                      <a:rPr lang="en-US" altLang="ru-RU" b="1" i="1" smtClean="0">
                                        <a:latin typeface="Cambria Math" panose="02040503050406030204" pitchFamily="18" charset="0"/>
                                      </a:rPr>
                                      <m:t>𝟑</m:t>
                                    </m:r>
                                  </m:sub>
                                </m:sSub>
                              </m:e>
                            </m:mr>
                          </m:m>
                        </m:e>
                      </m:d>
                    </m:oMath>
                  </m:oMathPara>
                </a14:m>
                <a:endParaRPr lang="en-US" dirty="0"/>
              </a:p>
            </p:txBody>
          </p:sp>
        </mc:Choice>
        <mc:Fallback xmlns="">
          <p:sp>
            <p:nvSpPr>
              <p:cNvPr id="76" name="Rectangle 75"/>
              <p:cNvSpPr>
                <a:spLocks noRot="1" noChangeAspect="1" noMove="1" noResize="1" noEditPoints="1" noAdjustHandles="1" noChangeArrowheads="1" noChangeShapeType="1" noTextEdit="1"/>
              </p:cNvSpPr>
              <p:nvPr/>
            </p:nvSpPr>
            <p:spPr>
              <a:xfrm>
                <a:off x="7696579" y="3711509"/>
                <a:ext cx="1099725" cy="829522"/>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p:cNvSpPr/>
              <p:nvPr/>
            </p:nvSpPr>
            <p:spPr>
              <a:xfrm>
                <a:off x="9303868" y="3713304"/>
                <a:ext cx="1069267" cy="827727"/>
              </a:xfrm>
              <a:prstGeom prst="rect">
                <a:avLst/>
              </a:prstGeom>
            </p:spPr>
            <p:txBody>
              <a:bodyPr wrap="none">
                <a:spAutoFit/>
              </a:bodyPr>
              <a:lstStyle/>
              <a:p>
                <a:r>
                  <a:rPr lang="en-US" altLang="ru-RU" b="1" dirty="0"/>
                  <a:t>w</a:t>
                </a:r>
                <a14:m>
                  <m:oMath xmlns:m="http://schemas.openxmlformats.org/officeDocument/2006/math">
                    <m:r>
                      <a:rPr lang="en-US" altLang="ru-RU" b="1" i="1" smtClean="0">
                        <a:latin typeface="Cambria Math" panose="02040503050406030204" pitchFamily="18" charset="0"/>
                      </a:rPr>
                      <m:t>=</m:t>
                    </m:r>
                    <m:d>
                      <m:dPr>
                        <m:begChr m:val="["/>
                        <m:endChr m:val="]"/>
                        <m:ctrlPr>
                          <a:rPr lang="en-US" altLang="ru-RU" b="1" i="1">
                            <a:latin typeface="Cambria Math" panose="02040503050406030204" pitchFamily="18" charset="0"/>
                          </a:rPr>
                        </m:ctrlPr>
                      </m:dPr>
                      <m:e>
                        <m:m>
                          <m:mPr>
                            <m:mcs>
                              <m:mc>
                                <m:mcPr>
                                  <m:count m:val="1"/>
                                  <m:mcJc m:val="center"/>
                                </m:mcPr>
                              </m:mc>
                            </m:mcs>
                            <m:ctrlPr>
                              <a:rPr lang="en-US" altLang="ru-RU" b="1" i="1">
                                <a:latin typeface="Cambria Math" panose="02040503050406030204" pitchFamily="18" charset="0"/>
                              </a:rPr>
                            </m:ctrlPr>
                          </m:mPr>
                          <m:mr>
                            <m:e>
                              <m:sSub>
                                <m:sSubPr>
                                  <m:ctrlPr>
                                    <a:rPr lang="en-US" altLang="ru-RU" b="1" i="1">
                                      <a:latin typeface="Cambria Math" panose="02040503050406030204" pitchFamily="18" charset="0"/>
                                    </a:rPr>
                                  </m:ctrlPr>
                                </m:sSubPr>
                                <m:e>
                                  <m:r>
                                    <a:rPr lang="en-US" altLang="ru-RU" b="1" i="1">
                                      <a:latin typeface="Cambria Math" panose="02040503050406030204" pitchFamily="18" charset="0"/>
                                    </a:rPr>
                                    <m:t>𝒘</m:t>
                                  </m:r>
                                </m:e>
                                <m:sub>
                                  <m:r>
                                    <a:rPr lang="en-US" altLang="ru-RU" b="1" i="1" smtClean="0">
                                      <a:latin typeface="Cambria Math" panose="02040503050406030204" pitchFamily="18" charset="0"/>
                                    </a:rPr>
                                    <m:t>𝟏</m:t>
                                  </m:r>
                                </m:sub>
                              </m:sSub>
                            </m:e>
                          </m:mr>
                          <m:mr>
                            <m:e>
                              <m:sSub>
                                <m:sSubPr>
                                  <m:ctrlPr>
                                    <a:rPr lang="en-US" altLang="ru-RU" b="1" i="1">
                                      <a:latin typeface="Cambria Math" panose="02040503050406030204" pitchFamily="18" charset="0"/>
                                    </a:rPr>
                                  </m:ctrlPr>
                                </m:sSubPr>
                                <m:e>
                                  <m:r>
                                    <a:rPr lang="en-US" altLang="ru-RU" b="1" i="1" smtClean="0">
                                      <a:latin typeface="Cambria Math" panose="02040503050406030204" pitchFamily="18" charset="0"/>
                                    </a:rPr>
                                    <m:t>𝒘</m:t>
                                  </m:r>
                                </m:e>
                                <m:sub>
                                  <m:r>
                                    <a:rPr lang="en-US" altLang="ru-RU" b="1" i="1" smtClean="0">
                                      <a:latin typeface="Cambria Math" panose="02040503050406030204" pitchFamily="18" charset="0"/>
                                    </a:rPr>
                                    <m:t>𝟐</m:t>
                                  </m:r>
                                </m:sub>
                              </m:sSub>
                            </m:e>
                          </m:mr>
                          <m:mr>
                            <m:e>
                              <m:sSub>
                                <m:sSubPr>
                                  <m:ctrlPr>
                                    <a:rPr lang="en-US" altLang="ru-RU" b="1" i="1" smtClean="0">
                                      <a:latin typeface="Cambria Math" panose="02040503050406030204" pitchFamily="18" charset="0"/>
                                    </a:rPr>
                                  </m:ctrlPr>
                                </m:sSubPr>
                                <m:e>
                                  <m:r>
                                    <a:rPr lang="en-US" altLang="ru-RU" b="1" i="1" smtClean="0">
                                      <a:latin typeface="Cambria Math" panose="02040503050406030204" pitchFamily="18" charset="0"/>
                                    </a:rPr>
                                    <m:t>𝒘</m:t>
                                  </m:r>
                                </m:e>
                                <m:sub>
                                  <m:r>
                                    <a:rPr lang="en-US" altLang="ru-RU" b="1" i="1" smtClean="0">
                                      <a:latin typeface="Cambria Math" panose="02040503050406030204" pitchFamily="18" charset="0"/>
                                    </a:rPr>
                                    <m:t>𝟑</m:t>
                                  </m:r>
                                </m:sub>
                              </m:sSub>
                            </m:e>
                          </m:mr>
                        </m:m>
                      </m:e>
                    </m:d>
                  </m:oMath>
                </a14:m>
                <a:endParaRPr lang="en-US" dirty="0"/>
              </a:p>
            </p:txBody>
          </p:sp>
        </mc:Choice>
        <mc:Fallback xmlns="">
          <p:sp>
            <p:nvSpPr>
              <p:cNvPr id="77" name="Rectangle 76"/>
              <p:cNvSpPr>
                <a:spLocks noRot="1" noChangeAspect="1" noMove="1" noResize="1" noEditPoints="1" noAdjustHandles="1" noChangeArrowheads="1" noChangeShapeType="1" noTextEdit="1"/>
              </p:cNvSpPr>
              <p:nvPr/>
            </p:nvSpPr>
            <p:spPr>
              <a:xfrm>
                <a:off x="9303868" y="3713304"/>
                <a:ext cx="1069267" cy="827727"/>
              </a:xfrm>
              <a:prstGeom prst="rect">
                <a:avLst/>
              </a:prstGeom>
              <a:blipFill>
                <a:blip r:embed="rId31"/>
                <a:stretch>
                  <a:fillRect l="-4545"/>
                </a:stretch>
              </a:blipFill>
            </p:spPr>
            <p:txBody>
              <a:bodyPr/>
              <a:lstStyle/>
              <a:p>
                <a:r>
                  <a:rPr lang="en-US">
                    <a:noFill/>
                  </a:rPr>
                  <a:t> </a:t>
                </a:r>
              </a:p>
            </p:txBody>
          </p:sp>
        </mc:Fallback>
      </mc:AlternateContent>
    </p:spTree>
    <p:extLst>
      <p:ext uri="{BB962C8B-B14F-4D97-AF65-F5344CB8AC3E}">
        <p14:creationId xmlns:p14="http://schemas.microsoft.com/office/powerpoint/2010/main" val="15363371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10;$&#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10;$&#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3&#10;$&#10;&#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color}&#10;\pagestyle{empty}&#10;\begin{document}&#10;&#10;$&#10;J(\Theta)&#10;$&#10;&#10;\end{document}"/>
  <p:tag name="IGUANATEXSIZE" val="22"/>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i)}&#10;$&#10;&#10;\end{document}"/>
  <p:tag name="IGUANATEXSIZE" val="2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2241</TotalTime>
  <Words>914</Words>
  <Application>Microsoft Office PowerPoint</Application>
  <PresentationFormat>Widescreen</PresentationFormat>
  <Paragraphs>458</Paragraphs>
  <Slides>48</Slides>
  <Notes>5</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60" baseType="lpstr">
      <vt:lpstr>Arial</vt:lpstr>
      <vt:lpstr>Calibri</vt:lpstr>
      <vt:lpstr>Calibri Light</vt:lpstr>
      <vt:lpstr>Cambria Math</vt:lpstr>
      <vt:lpstr>Century Schoolbook</vt:lpstr>
      <vt:lpstr>Courier</vt:lpstr>
      <vt:lpstr>Mangal</vt:lpstr>
      <vt:lpstr>medium-content-serif-font</vt:lpstr>
      <vt:lpstr>Palatino Linotype</vt:lpstr>
      <vt:lpstr>Symbol</vt:lpstr>
      <vt:lpstr>Office Theme</vt:lpstr>
      <vt:lpstr>Acrobat Document</vt:lpstr>
      <vt:lpstr>Introduction to Deep Learning</vt:lpstr>
      <vt:lpstr>Supervised Learning</vt:lpstr>
      <vt:lpstr>PowerPoint Presentation</vt:lpstr>
      <vt:lpstr>PowerPoint Presentation</vt:lpstr>
      <vt:lpstr>Scale drives deep learning progress</vt:lpstr>
      <vt:lpstr>PowerPoint Presentation</vt:lpstr>
      <vt:lpstr>Neural Network Representation </vt:lpstr>
      <vt:lpstr>Logistic Regression (Notation)</vt:lpstr>
      <vt:lpstr>PowerPoint Presentation</vt:lpstr>
      <vt:lpstr>PowerPoint Presentation</vt:lpstr>
      <vt:lpstr>PowerPoint Presentation</vt:lpstr>
      <vt:lpstr>Parameters W^([l]) and b^([l])</vt:lpstr>
      <vt:lpstr>Vectorizing across multiple examples</vt:lpstr>
      <vt:lpstr>PowerPoint Presentation</vt:lpstr>
      <vt:lpstr>PowerPoint Presentation</vt:lpstr>
      <vt:lpstr>Forward propagation</vt:lpstr>
      <vt:lpstr>PowerPoint Presentation</vt:lpstr>
      <vt:lpstr>PowerPoint Presentation</vt:lpstr>
      <vt:lpstr>Derivatives of activation functions Sigmoid activation function</vt:lpstr>
      <vt:lpstr>Tanh activation function</vt:lpstr>
      <vt:lpstr>Derivative of ReLU and Leaky ReLU</vt:lpstr>
      <vt:lpstr>PowerPoint Presentation</vt:lpstr>
      <vt:lpstr>PowerPoint Presentation</vt:lpstr>
      <vt:lpstr>Neural Network  Training </vt:lpstr>
      <vt:lpstr>PowerPoint Presentation</vt:lpstr>
      <vt:lpstr>Computation Graph</vt:lpstr>
      <vt:lpstr>Derivatives with a Computation Graph</vt:lpstr>
      <vt:lpstr>PowerPoint Presentation</vt:lpstr>
      <vt:lpstr>PowerPoint Presentation</vt:lpstr>
      <vt:lpstr>Forward and Backward propagation</vt:lpstr>
      <vt:lpstr>Forward propagation for layer l </vt:lpstr>
      <vt:lpstr>PowerPoint Presentation</vt:lpstr>
      <vt:lpstr>Forward and backward propagation</vt:lpstr>
      <vt:lpstr>Gradient checking</vt:lpstr>
      <vt:lpstr>PowerPoint Presentation</vt:lpstr>
      <vt:lpstr>Gradient check for a neural network</vt:lpstr>
      <vt:lpstr>Gradient checking (Grad check)</vt:lpstr>
      <vt:lpstr>Random initialization</vt:lpstr>
      <vt:lpstr>Random initialization</vt:lpstr>
      <vt:lpstr>PowerPoint Presentation</vt:lpstr>
      <vt:lpstr>PowerPoint Presentation</vt:lpstr>
      <vt:lpstr>PowerPoint Presentation</vt:lpstr>
      <vt:lpstr>PowerPoint Presentation</vt:lpstr>
      <vt:lpstr>PowerPoint Presentation</vt:lpstr>
      <vt:lpstr>Intuition about deep representation</vt:lpstr>
      <vt:lpstr>What are hyperparameters? </vt:lpstr>
      <vt:lpstr>Applied deep learning is a very empirical process</vt:lpstr>
      <vt:lpstr>Reading 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Deep Learning</dc:title>
  <dc:creator>Younes Bensouda Mourri</dc:creator>
  <cp:lastModifiedBy>Admin</cp:lastModifiedBy>
  <cp:revision>102</cp:revision>
  <dcterms:created xsi:type="dcterms:W3CDTF">2017-06-21T06:25:06Z</dcterms:created>
  <dcterms:modified xsi:type="dcterms:W3CDTF">2020-04-08T05:54:17Z</dcterms:modified>
</cp:coreProperties>
</file>